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8" r:id="rId2"/>
    <p:sldId id="272" r:id="rId3"/>
    <p:sldId id="273" r:id="rId4"/>
    <p:sldId id="268" r:id="rId5"/>
    <p:sldId id="277" r:id="rId6"/>
    <p:sldId id="256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D8D"/>
    <a:srgbClr val="52B7C8"/>
    <a:srgbClr val="800080"/>
    <a:srgbClr val="951B80"/>
    <a:srgbClr val="41619A"/>
    <a:srgbClr val="9B348B"/>
    <a:srgbClr val="1486A8"/>
    <a:srgbClr val="A853B1"/>
    <a:srgbClr val="0A393D"/>
    <a:srgbClr val="FFE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1492" y="967983"/>
            <a:ext cx="5781329" cy="1940108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 bwMode="auto">
          <a:xfrm>
            <a:off x="1166614" y="2068830"/>
            <a:ext cx="7977386" cy="47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4" y="-40992"/>
            <a:ext cx="1438276" cy="1344318"/>
          </a:xfrm>
          <a:prstGeom prst="rect">
            <a:avLst/>
          </a:prstGeom>
        </p:spPr>
      </p:pic>
      <p:sp>
        <p:nvSpPr>
          <p:cNvPr id="7" name="1 CuadroTexto"/>
          <p:cNvSpPr txBox="1"/>
          <p:nvPr/>
        </p:nvSpPr>
        <p:spPr>
          <a:xfrm>
            <a:off x="2599107" y="-1058"/>
            <a:ext cx="5417810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ea typeface="GungsuhChe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cs typeface="Calibri"/>
                <a:sym typeface="Calibri"/>
              </a:rPr>
              <a:t>Participación Propositiva</a:t>
            </a:r>
            <a:endParaRPr kumimoji="0" lang="es-MX" sz="2400" b="0" i="0" u="none" strike="noStrike" kern="0" cap="none" spc="0" normalizeH="0" baseline="0" noProof="0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90008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aettenschweiler" pitchFamily="34" charset="0"/>
              <a:cs typeface="Calibri"/>
              <a:sym typeface="Calibri"/>
            </a:endParaRPr>
          </a:p>
        </p:txBody>
      </p:sp>
      <p:pic>
        <p:nvPicPr>
          <p:cNvPr id="8" name="Picture 12" descr="Modest F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8" y="599870"/>
            <a:ext cx="4411338" cy="674676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04" y="2007648"/>
            <a:ext cx="5078408" cy="2085013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b="59066"/>
          <a:stretch/>
        </p:blipFill>
        <p:spPr>
          <a:xfrm>
            <a:off x="204300" y="2068830"/>
            <a:ext cx="5396400" cy="2354580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38" y="1799716"/>
            <a:ext cx="5334462" cy="2938527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</p:spPr>
      </p:pic>
      <p:pic>
        <p:nvPicPr>
          <p:cNvPr id="13" name="Picture 18" descr="Modest Fel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2040050"/>
            <a:ext cx="5136515" cy="2239963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48" y="2119408"/>
            <a:ext cx="5551062" cy="2344735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438" y="1944070"/>
            <a:ext cx="5247929" cy="2129165"/>
          </a:xfrm>
          <a:prstGeom prst="rect">
            <a:avLst/>
          </a:prstGeom>
          <a:effectLst>
            <a:glow rad="381000">
              <a:schemeClr val="bg1">
                <a:lumMod val="50000"/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20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45279" r="18753" b="20197"/>
          <a:stretch/>
        </p:blipFill>
        <p:spPr>
          <a:xfrm flipH="1">
            <a:off x="11429" y="1182494"/>
            <a:ext cx="3076429" cy="49897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4" y="-40992"/>
            <a:ext cx="1438276" cy="134431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2599107" y="-1058"/>
            <a:ext cx="5417810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ea typeface="GungsuhChe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cs typeface="Calibri"/>
                <a:sym typeface="Calibri"/>
              </a:rPr>
              <a:t>Participación Propositiva</a:t>
            </a:r>
            <a:endParaRPr kumimoji="0" lang="es-MX" sz="2400" b="0" i="0" u="none" strike="noStrike" kern="0" cap="none" spc="0" normalizeH="0" baseline="0" noProof="0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90008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aettenschweiler" pitchFamily="34" charset="0"/>
              <a:cs typeface="Calibri"/>
              <a:sym typeface="Calibri"/>
            </a:endParaRPr>
          </a:p>
        </p:txBody>
      </p:sp>
      <p:pic>
        <p:nvPicPr>
          <p:cNvPr id="3078" name="Picture 6" descr="Modest F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3" y="655738"/>
            <a:ext cx="7227549" cy="412097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Modest Felt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475" y="1823910"/>
            <a:ext cx="5430633" cy="406466"/>
          </a:xfrm>
          <a:prstGeom prst="rect">
            <a:avLst/>
          </a:prstGeom>
          <a:noFill/>
          <a:effectLst>
            <a:glow rad="63500">
              <a:srgbClr val="F1D00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Modest Felt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79" y="3251953"/>
            <a:ext cx="5430633" cy="502481"/>
          </a:xfrm>
          <a:prstGeom prst="rect">
            <a:avLst/>
          </a:prstGeom>
          <a:noFill/>
          <a:effectLst>
            <a:glow rad="63500">
              <a:srgbClr val="F1D00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2121469" y="4776011"/>
            <a:ext cx="6578666" cy="926829"/>
          </a:xfrm>
          <a:prstGeom prst="rect">
            <a:avLst/>
          </a:prstGeom>
          <a:noFill/>
          <a:effectLst>
            <a:glow rad="63500">
              <a:srgbClr val="F1D00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4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0" name="Picture 58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448"/>
            <a:ext cx="9144000" cy="293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4" y="-40992"/>
            <a:ext cx="1438276" cy="1344318"/>
          </a:xfrm>
          <a:prstGeom prst="rect">
            <a:avLst/>
          </a:prstGeom>
        </p:spPr>
      </p:pic>
      <p:sp>
        <p:nvSpPr>
          <p:cNvPr id="13" name="1 CuadroTexto"/>
          <p:cNvSpPr txBox="1"/>
          <p:nvPr/>
        </p:nvSpPr>
        <p:spPr>
          <a:xfrm>
            <a:off x="2599107" y="-1058"/>
            <a:ext cx="5417810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ea typeface="GungsuhChe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cs typeface="Calibri"/>
                <a:sym typeface="Calibri"/>
              </a:rPr>
              <a:t>Participación Propositiva</a:t>
            </a:r>
            <a:endParaRPr kumimoji="0" lang="es-MX" sz="2400" b="0" i="0" u="none" strike="noStrike" kern="0" cap="none" spc="0" normalizeH="0" baseline="0" noProof="0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90008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aettenschweiler" pitchFamily="34" charset="0"/>
              <a:cs typeface="Calibri"/>
              <a:sym typeface="Calibri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410585" y="1162238"/>
            <a:ext cx="6734309" cy="278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Aft>
                <a:spcPts val="800"/>
              </a:spcAft>
            </a:pPr>
            <a:r>
              <a:rPr lang="es-ES" sz="2400" b="1" dirty="0" smtClean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Todos aquellos </a:t>
            </a:r>
            <a:r>
              <a:rPr lang="es-ES" sz="2400" b="1" dirty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que sufren críticas y </a:t>
            </a:r>
            <a:r>
              <a:rPr lang="es-ES" sz="2400" b="1" dirty="0" smtClean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vean </a:t>
            </a:r>
            <a:r>
              <a:rPr lang="es-ES" sz="2400" b="1" dirty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obstáculos </a:t>
            </a:r>
            <a:r>
              <a:rPr lang="es-ES" sz="2400" b="1" dirty="0" smtClean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para </a:t>
            </a:r>
            <a:r>
              <a:rPr lang="es-ES" sz="2400" b="1" dirty="0">
                <a:ln>
                  <a:solidFill>
                    <a:srgbClr val="6B3D8D"/>
                  </a:solidFill>
                </a:ln>
                <a:solidFill>
                  <a:schemeClr val="tx1"/>
                </a:solidFill>
                <a:effectLst>
                  <a:glow rad="63500">
                    <a:srgbClr val="6B3D8D">
                      <a:alpha val="40000"/>
                    </a:srgbClr>
                  </a:glow>
                </a:effectLst>
                <a:latin typeface="Arial" panose="020B0604020202020204" pitchFamily="34" charset="0"/>
              </a:rPr>
              <a:t>llevar a cabo un proyecto novedoso nunca desistan y alimenten sus proyectos y absorban esa energía negativa convirtiéndola, en energía de creatividad y esperanza para mejorar la vida de su prójimo y la propia.   </a:t>
            </a:r>
            <a:endParaRPr lang="es-MX" sz="2400" dirty="0">
              <a:ln>
                <a:solidFill>
                  <a:srgbClr val="6B3D8D"/>
                </a:solidFill>
              </a:ln>
              <a:solidFill>
                <a:schemeClr val="tx1"/>
              </a:solidFill>
              <a:effectLst>
                <a:glow rad="63500">
                  <a:srgbClr val="6B3D8D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2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"/>
          <a:srcRect b="5836"/>
          <a:stretch/>
        </p:blipFill>
        <p:spPr>
          <a:xfrm>
            <a:off x="79168" y="460607"/>
            <a:ext cx="8932591" cy="510096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4" y="-40992"/>
            <a:ext cx="1438276" cy="1344318"/>
          </a:xfrm>
          <a:prstGeom prst="rect">
            <a:avLst/>
          </a:prstGeom>
        </p:spPr>
      </p:pic>
      <p:sp>
        <p:nvSpPr>
          <p:cNvPr id="36" name="1 CuadroTexto"/>
          <p:cNvSpPr txBox="1"/>
          <p:nvPr/>
        </p:nvSpPr>
        <p:spPr>
          <a:xfrm>
            <a:off x="2599107" y="-1058"/>
            <a:ext cx="5417810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ea typeface="GungsuhChe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solidFill>
                    <a:prstClr val="white">
                      <a:lumMod val="85000"/>
                    </a:prstClr>
                  </a:solidFill>
                </a:ln>
                <a:solidFill>
                  <a:srgbClr val="90008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aettenschweiler" pitchFamily="34" charset="0"/>
                <a:cs typeface="Calibri"/>
                <a:sym typeface="Calibri"/>
              </a:rPr>
              <a:t>Modelo de Negocios Único</a:t>
            </a:r>
            <a:endParaRPr kumimoji="0" lang="es-MX" sz="2400" b="0" i="0" u="none" strike="noStrike" kern="0" cap="none" spc="0" normalizeH="0" baseline="0" noProof="0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90008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aettenschweiler" pitchFamily="34" charset="0"/>
              <a:cs typeface="Calibri"/>
              <a:sym typeface="Calibri"/>
            </a:endParaRPr>
          </a:p>
        </p:txBody>
      </p:sp>
      <p:pic>
        <p:nvPicPr>
          <p:cNvPr id="17410" name="Picture 2" descr="Modest F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07" y="5606448"/>
            <a:ext cx="4780874" cy="456726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7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59</Words>
  <Application>Microsoft Office PowerPoint</Application>
  <PresentationFormat>Presentación en pantalla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GungsuhChe</vt:lpstr>
      <vt:lpstr>Haettenschweiler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Andreina Incandela [gerente relación con inversionistas]</dc:creator>
  <cp:lastModifiedBy>Jannet Flores [coordinadora admva.]</cp:lastModifiedBy>
  <cp:revision>86</cp:revision>
  <dcterms:modified xsi:type="dcterms:W3CDTF">2019-06-27T14:31:10Z</dcterms:modified>
</cp:coreProperties>
</file>