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1" r:id="rId5"/>
    <p:sldId id="263" r:id="rId6"/>
    <p:sldId id="266" r:id="rId7"/>
    <p:sldId id="260" r:id="rId8"/>
    <p:sldId id="262" r:id="rId9"/>
    <p:sldId id="264" r:id="rId10"/>
    <p:sldId id="265" r:id="rId11"/>
    <p:sldId id="25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E2CC3-6B49-4BE2-BB3B-6C471B07CDD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36C32D7-3A3F-4A22-AE06-8AE8995E7DBA}">
      <dgm:prSet phldrT="[Texto]" custT="1"/>
      <dgm:spPr/>
      <dgm:t>
        <a:bodyPr/>
        <a:lstStyle/>
        <a:p>
          <a:r>
            <a:rPr lang="es-ES" sz="1400" dirty="0" smtClean="0"/>
            <a:t>Conclusión del Ajustador.</a:t>
          </a:r>
          <a:endParaRPr lang="es-ES" sz="1400" dirty="0"/>
        </a:p>
      </dgm:t>
    </dgm:pt>
    <dgm:pt modelId="{144B2330-0323-4E9D-A222-A35C1B1C19CA}" type="parTrans" cxnId="{28DE5BEE-2DF5-4397-8827-F9A236210694}">
      <dgm:prSet/>
      <dgm:spPr/>
      <dgm:t>
        <a:bodyPr/>
        <a:lstStyle/>
        <a:p>
          <a:endParaRPr lang="es-ES"/>
        </a:p>
      </dgm:t>
    </dgm:pt>
    <dgm:pt modelId="{6E33EAF4-C331-439C-8AA4-37DBFB066D3F}" type="sibTrans" cxnId="{28DE5BEE-2DF5-4397-8827-F9A236210694}">
      <dgm:prSet/>
      <dgm:spPr/>
      <dgm:t>
        <a:bodyPr/>
        <a:lstStyle/>
        <a:p>
          <a:r>
            <a:rPr lang="es-ES" dirty="0" smtClean="0"/>
            <a:t>Taller de servicio, “El ajustador Quálitas”</a:t>
          </a:r>
          <a:endParaRPr lang="es-ES" dirty="0"/>
        </a:p>
      </dgm:t>
    </dgm:pt>
    <dgm:pt modelId="{9D23910E-5654-4FC9-8B95-3D3EB819A0A0}">
      <dgm:prSet phldrT="[Texto]" custT="1"/>
      <dgm:spPr/>
      <dgm:t>
        <a:bodyPr/>
        <a:lstStyle/>
        <a:p>
          <a:r>
            <a:rPr lang="es-ES" sz="1400" dirty="0" smtClean="0"/>
            <a:t>Folder de Siniestros</a:t>
          </a:r>
          <a:r>
            <a:rPr lang="es-ES" sz="2000" dirty="0" smtClean="0"/>
            <a:t>. </a:t>
          </a:r>
          <a:endParaRPr lang="es-ES" sz="2000" dirty="0"/>
        </a:p>
      </dgm:t>
    </dgm:pt>
    <dgm:pt modelId="{BBBF8688-75EF-4646-9631-BE333DB4FEAF}" type="parTrans" cxnId="{A8978499-04B9-4509-84FF-D08C2CBAB5E0}">
      <dgm:prSet/>
      <dgm:spPr/>
      <dgm:t>
        <a:bodyPr/>
        <a:lstStyle/>
        <a:p>
          <a:endParaRPr lang="es-ES"/>
        </a:p>
      </dgm:t>
    </dgm:pt>
    <dgm:pt modelId="{2B101CC8-89F5-45F3-8A41-1C76406C7C76}" type="sibTrans" cxnId="{A8978499-04B9-4509-84FF-D08C2CBAB5E0}">
      <dgm:prSet custT="1"/>
      <dgm:spPr/>
      <dgm:t>
        <a:bodyPr/>
        <a:lstStyle/>
        <a:p>
          <a:r>
            <a:rPr lang="es-ES" sz="1400" dirty="0" smtClean="0"/>
            <a:t>Dua Electrónico</a:t>
          </a:r>
          <a:r>
            <a:rPr lang="es-ES" sz="2000" dirty="0" smtClean="0"/>
            <a:t>.</a:t>
          </a:r>
          <a:endParaRPr lang="es-ES" sz="2000" dirty="0"/>
        </a:p>
      </dgm:t>
    </dgm:pt>
    <dgm:pt modelId="{12109FE4-A1DC-4794-932B-EE4230838E42}">
      <dgm:prSet phldrT="[Texto]" custT="1"/>
      <dgm:spPr/>
      <dgm:t>
        <a:bodyPr/>
        <a:lstStyle/>
        <a:p>
          <a:r>
            <a:rPr lang="es-ES" sz="1100" dirty="0" smtClean="0"/>
            <a:t>Optimización Servicio Siniestros PTS.</a:t>
          </a:r>
          <a:endParaRPr lang="es-ES" sz="1100" dirty="0"/>
        </a:p>
      </dgm:t>
    </dgm:pt>
    <dgm:pt modelId="{F90A69CD-3E6A-456C-9FB4-882894C34B2B}" type="parTrans" cxnId="{8FC9CEF6-CCA0-476A-9D96-E20853E7CDBB}">
      <dgm:prSet/>
      <dgm:spPr/>
      <dgm:t>
        <a:bodyPr/>
        <a:lstStyle/>
        <a:p>
          <a:endParaRPr lang="es-ES"/>
        </a:p>
      </dgm:t>
    </dgm:pt>
    <dgm:pt modelId="{46EA8174-E38C-49E0-9048-1D8059389C2D}" type="sibTrans" cxnId="{8FC9CEF6-CCA0-476A-9D96-E20853E7CDBB}">
      <dgm:prSet custT="1"/>
      <dgm:spPr/>
      <dgm:t>
        <a:bodyPr/>
        <a:lstStyle/>
        <a:p>
          <a:r>
            <a:rPr lang="es-ES" sz="1600" dirty="0" smtClean="0"/>
            <a:t>Pago Integral de Arribo. </a:t>
          </a:r>
          <a:endParaRPr lang="es-ES" sz="1600" dirty="0"/>
        </a:p>
      </dgm:t>
    </dgm:pt>
    <dgm:pt modelId="{F9D4BC9C-573F-43D0-B793-DD646104D70F}">
      <dgm:prSet phldrT="[Texto]" custT="1"/>
      <dgm:spPr/>
      <dgm:t>
        <a:bodyPr/>
        <a:lstStyle/>
        <a:p>
          <a:r>
            <a:rPr lang="es-ES" sz="1400" dirty="0" smtClean="0"/>
            <a:t>Código QR </a:t>
          </a:r>
          <a:r>
            <a:rPr lang="es-ES" sz="1200" dirty="0" smtClean="0"/>
            <a:t>Asegurados.</a:t>
          </a:r>
          <a:endParaRPr lang="es-ES" sz="1200" dirty="0"/>
        </a:p>
      </dgm:t>
    </dgm:pt>
    <dgm:pt modelId="{E948B97D-CCA2-4009-9B4C-7CD4E0062F8C}" type="parTrans" cxnId="{CCFC18E6-470A-426B-8C46-E7D3B4C2EA98}">
      <dgm:prSet/>
      <dgm:spPr/>
      <dgm:t>
        <a:bodyPr/>
        <a:lstStyle/>
        <a:p>
          <a:endParaRPr lang="es-ES"/>
        </a:p>
      </dgm:t>
    </dgm:pt>
    <dgm:pt modelId="{0FE4BCBB-3F02-4DA1-BAE9-16D1F010EFBA}" type="sibTrans" cxnId="{CCFC18E6-470A-426B-8C46-E7D3B4C2EA98}">
      <dgm:prSet custT="1"/>
      <dgm:spPr/>
      <dgm:t>
        <a:bodyPr/>
        <a:lstStyle/>
        <a:p>
          <a:r>
            <a:rPr lang="es-ES" sz="1200" dirty="0" smtClean="0"/>
            <a:t>CRM “Atención y Seguimiento”</a:t>
          </a:r>
          <a:endParaRPr lang="es-ES" sz="1200" dirty="0"/>
        </a:p>
      </dgm:t>
    </dgm:pt>
    <dgm:pt modelId="{FBEF6B45-3BC5-40FE-BA49-09968DD98317}">
      <dgm:prSet phldrT="[Texto]" custT="1"/>
      <dgm:spPr/>
      <dgm:t>
        <a:bodyPr/>
        <a:lstStyle/>
        <a:p>
          <a:r>
            <a:rPr lang="es-ES" sz="1100" dirty="0" smtClean="0"/>
            <a:t>Redefinición del perfil de Ajustador Q.</a:t>
          </a:r>
          <a:endParaRPr lang="es-ES" sz="1100" dirty="0"/>
        </a:p>
      </dgm:t>
    </dgm:pt>
    <dgm:pt modelId="{C39E9A21-EB95-48D6-BD62-CCE1D9ACB6A9}" type="sibTrans" cxnId="{DA4B8F60-81C5-4A3A-9D6D-46FF21C12295}">
      <dgm:prSet/>
      <dgm:spPr/>
      <dgm:t>
        <a:bodyPr/>
        <a:lstStyle/>
        <a:p>
          <a:r>
            <a:rPr lang="es-ES" dirty="0" smtClean="0"/>
            <a:t>Información clave del cierre de Siniestros.</a:t>
          </a:r>
          <a:endParaRPr lang="es-ES" dirty="0"/>
        </a:p>
      </dgm:t>
    </dgm:pt>
    <dgm:pt modelId="{F8FAFF6D-0D6D-453A-ADB1-0F7AA32DFA74}" type="parTrans" cxnId="{DA4B8F60-81C5-4A3A-9D6D-46FF21C12295}">
      <dgm:prSet/>
      <dgm:spPr/>
      <dgm:t>
        <a:bodyPr/>
        <a:lstStyle/>
        <a:p>
          <a:endParaRPr lang="es-ES"/>
        </a:p>
      </dgm:t>
    </dgm:pt>
    <dgm:pt modelId="{71A0EEEE-CB9A-49D4-AF85-FAF2595D3E80}">
      <dgm:prSet phldrT="[Texto]" custT="1"/>
      <dgm:spPr/>
      <dgm:t>
        <a:bodyPr/>
        <a:lstStyle/>
        <a:p>
          <a:r>
            <a:rPr lang="es-ES" sz="1200" dirty="0" smtClean="0"/>
            <a:t>Formato de explicación del Ajustador.</a:t>
          </a:r>
          <a:endParaRPr lang="es-ES" sz="1200" dirty="0"/>
        </a:p>
      </dgm:t>
    </dgm:pt>
    <dgm:pt modelId="{3BCE2D26-562E-422D-B42A-4011D0A4C59F}" type="parTrans" cxnId="{4C5591B5-52D2-4B2F-97B8-C9B0F0F15543}">
      <dgm:prSet/>
      <dgm:spPr/>
      <dgm:t>
        <a:bodyPr/>
        <a:lstStyle/>
        <a:p>
          <a:endParaRPr lang="es-ES"/>
        </a:p>
      </dgm:t>
    </dgm:pt>
    <dgm:pt modelId="{40E01183-4002-4F9D-BE4E-C2BEC326416E}" type="sibTrans" cxnId="{4C5591B5-52D2-4B2F-97B8-C9B0F0F15543}">
      <dgm:prSet/>
      <dgm:spPr/>
      <dgm:t>
        <a:bodyPr/>
        <a:lstStyle/>
        <a:p>
          <a:r>
            <a:rPr lang="es-ES" dirty="0" smtClean="0"/>
            <a:t>Ajuste Exprés.</a:t>
          </a:r>
          <a:endParaRPr lang="es-ES" dirty="0"/>
        </a:p>
      </dgm:t>
    </dgm:pt>
    <dgm:pt modelId="{BBD70C4A-205F-41A0-A25F-E3623D2F8C1F}" type="pres">
      <dgm:prSet presAssocID="{0C6E2CC3-6B49-4BE2-BB3B-6C471B07CDD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EB05905-5F65-4652-B7DF-46668F757347}" type="pres">
      <dgm:prSet presAssocID="{536C32D7-3A3F-4A22-AE06-8AE8995E7DBA}" presName="composite" presStyleCnt="0"/>
      <dgm:spPr/>
    </dgm:pt>
    <dgm:pt modelId="{B16E671A-73C0-4771-A91B-664BD0D59C60}" type="pres">
      <dgm:prSet presAssocID="{536C32D7-3A3F-4A22-AE06-8AE8995E7DBA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744AD-ADD8-4810-9B41-F947BC738F25}" type="pres">
      <dgm:prSet presAssocID="{536C32D7-3A3F-4A22-AE06-8AE8995E7DBA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FE71C2-2BC6-40B4-8B63-CBD27A745099}" type="pres">
      <dgm:prSet presAssocID="{536C32D7-3A3F-4A22-AE06-8AE8995E7DBA}" presName="BalanceSpacing" presStyleCnt="0"/>
      <dgm:spPr/>
    </dgm:pt>
    <dgm:pt modelId="{E64F9709-3938-46A9-A9EC-EC57920B99A9}" type="pres">
      <dgm:prSet presAssocID="{536C32D7-3A3F-4A22-AE06-8AE8995E7DBA}" presName="BalanceSpacing1" presStyleCnt="0"/>
      <dgm:spPr/>
    </dgm:pt>
    <dgm:pt modelId="{DF506D1F-1F4D-4182-8EC8-99E886A0A56F}" type="pres">
      <dgm:prSet presAssocID="{6E33EAF4-C331-439C-8AA4-37DBFB066D3F}" presName="Accent1Text" presStyleLbl="node1" presStyleIdx="1" presStyleCnt="12"/>
      <dgm:spPr/>
      <dgm:t>
        <a:bodyPr/>
        <a:lstStyle/>
        <a:p>
          <a:endParaRPr lang="es-ES"/>
        </a:p>
      </dgm:t>
    </dgm:pt>
    <dgm:pt modelId="{4C18C2DB-6A7D-44B8-BFCB-3D85C533F607}" type="pres">
      <dgm:prSet presAssocID="{6E33EAF4-C331-439C-8AA4-37DBFB066D3F}" presName="spaceBetweenRectangles" presStyleCnt="0"/>
      <dgm:spPr/>
    </dgm:pt>
    <dgm:pt modelId="{D2D06D1C-80CC-4CA3-9F64-4D7D15EED382}" type="pres">
      <dgm:prSet presAssocID="{9D23910E-5654-4FC9-8B95-3D3EB819A0A0}" presName="composite" presStyleCnt="0"/>
      <dgm:spPr/>
    </dgm:pt>
    <dgm:pt modelId="{6EB8C310-7FFC-43AE-A8BF-6D150CBE0B99}" type="pres">
      <dgm:prSet presAssocID="{9D23910E-5654-4FC9-8B95-3D3EB819A0A0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4E12AD-FF4E-44EF-8084-20959064392A}" type="pres">
      <dgm:prSet presAssocID="{9D23910E-5654-4FC9-8B95-3D3EB819A0A0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3DEF3-E18B-4BDF-8752-FB3DB021FDFE}" type="pres">
      <dgm:prSet presAssocID="{9D23910E-5654-4FC9-8B95-3D3EB819A0A0}" presName="BalanceSpacing" presStyleCnt="0"/>
      <dgm:spPr/>
    </dgm:pt>
    <dgm:pt modelId="{946A86BD-6F49-4457-BBB0-C24CFCD1CD32}" type="pres">
      <dgm:prSet presAssocID="{9D23910E-5654-4FC9-8B95-3D3EB819A0A0}" presName="BalanceSpacing1" presStyleCnt="0"/>
      <dgm:spPr/>
    </dgm:pt>
    <dgm:pt modelId="{44934949-A70A-458D-908B-95C0B2453EF0}" type="pres">
      <dgm:prSet presAssocID="{2B101CC8-89F5-45F3-8A41-1C76406C7C76}" presName="Accent1Text" presStyleLbl="node1" presStyleIdx="3" presStyleCnt="12"/>
      <dgm:spPr/>
      <dgm:t>
        <a:bodyPr/>
        <a:lstStyle/>
        <a:p>
          <a:endParaRPr lang="es-ES"/>
        </a:p>
      </dgm:t>
    </dgm:pt>
    <dgm:pt modelId="{639D471C-5671-4E38-A951-93CB4189D6F3}" type="pres">
      <dgm:prSet presAssocID="{2B101CC8-89F5-45F3-8A41-1C76406C7C76}" presName="spaceBetweenRectangles" presStyleCnt="0"/>
      <dgm:spPr/>
    </dgm:pt>
    <dgm:pt modelId="{EEDB9C1E-384E-4FB1-9288-506F723B7FCE}" type="pres">
      <dgm:prSet presAssocID="{12109FE4-A1DC-4794-932B-EE4230838E42}" presName="composite" presStyleCnt="0"/>
      <dgm:spPr/>
    </dgm:pt>
    <dgm:pt modelId="{7B9D427C-4E4B-4D68-BE12-C283BBF1AAEE}" type="pres">
      <dgm:prSet presAssocID="{12109FE4-A1DC-4794-932B-EE4230838E42}" presName="Parent1" presStyleLbl="node1" presStyleIdx="4" presStyleCnt="12" custLinFactNeighborX="2802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D86B3-8D2D-4B76-A963-B4D7A40075FA}" type="pres">
      <dgm:prSet presAssocID="{12109FE4-A1DC-4794-932B-EE4230838E42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AB32A-5C6D-497E-95D0-A907E872374E}" type="pres">
      <dgm:prSet presAssocID="{12109FE4-A1DC-4794-932B-EE4230838E42}" presName="BalanceSpacing" presStyleCnt="0"/>
      <dgm:spPr/>
    </dgm:pt>
    <dgm:pt modelId="{1A8D0BB5-77BD-4591-8C56-D7B30F5144FA}" type="pres">
      <dgm:prSet presAssocID="{12109FE4-A1DC-4794-932B-EE4230838E42}" presName="BalanceSpacing1" presStyleCnt="0"/>
      <dgm:spPr/>
    </dgm:pt>
    <dgm:pt modelId="{46FD96E2-FA1A-4D02-BAB8-8DF0F9E1B45A}" type="pres">
      <dgm:prSet presAssocID="{46EA8174-E38C-49E0-9048-1D8059389C2D}" presName="Accent1Text" presStyleLbl="node1" presStyleIdx="5" presStyleCnt="12"/>
      <dgm:spPr/>
      <dgm:t>
        <a:bodyPr/>
        <a:lstStyle/>
        <a:p>
          <a:endParaRPr lang="es-ES"/>
        </a:p>
      </dgm:t>
    </dgm:pt>
    <dgm:pt modelId="{D7CA20F9-21F9-4D9B-8A64-A4100FF4BC0E}" type="pres">
      <dgm:prSet presAssocID="{46EA8174-E38C-49E0-9048-1D8059389C2D}" presName="spaceBetweenRectangles" presStyleCnt="0"/>
      <dgm:spPr/>
    </dgm:pt>
    <dgm:pt modelId="{623ABFE1-CCD6-456A-A642-12D0796D0837}" type="pres">
      <dgm:prSet presAssocID="{F9D4BC9C-573F-43D0-B793-DD646104D70F}" presName="composite" presStyleCnt="0"/>
      <dgm:spPr/>
    </dgm:pt>
    <dgm:pt modelId="{6D21F362-9190-418F-A777-1507E21D02C4}" type="pres">
      <dgm:prSet presAssocID="{F9D4BC9C-573F-43D0-B793-DD646104D70F}" presName="Parent1" presStyleLbl="node1" presStyleIdx="6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873CED-DDF4-451D-9796-15856A33A69F}" type="pres">
      <dgm:prSet presAssocID="{F9D4BC9C-573F-43D0-B793-DD646104D70F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10390BA-5EFA-4AD3-B502-C227E092A5CF}" type="pres">
      <dgm:prSet presAssocID="{F9D4BC9C-573F-43D0-B793-DD646104D70F}" presName="BalanceSpacing" presStyleCnt="0"/>
      <dgm:spPr/>
    </dgm:pt>
    <dgm:pt modelId="{5D6D3E93-3C40-4F9E-B884-A94916C61BDD}" type="pres">
      <dgm:prSet presAssocID="{F9D4BC9C-573F-43D0-B793-DD646104D70F}" presName="BalanceSpacing1" presStyleCnt="0"/>
      <dgm:spPr/>
    </dgm:pt>
    <dgm:pt modelId="{872D8281-ACBF-42DE-95F0-06DC318E60FB}" type="pres">
      <dgm:prSet presAssocID="{0FE4BCBB-3F02-4DA1-BAE9-16D1F010EFBA}" presName="Accent1Text" presStyleLbl="node1" presStyleIdx="7" presStyleCnt="12" custLinFactNeighborY="0"/>
      <dgm:spPr/>
      <dgm:t>
        <a:bodyPr/>
        <a:lstStyle/>
        <a:p>
          <a:endParaRPr lang="es-ES"/>
        </a:p>
      </dgm:t>
    </dgm:pt>
    <dgm:pt modelId="{23E2D8FF-B139-4570-BFC8-F2F8C003A7A1}" type="pres">
      <dgm:prSet presAssocID="{0FE4BCBB-3F02-4DA1-BAE9-16D1F010EFBA}" presName="spaceBetweenRectangles" presStyleCnt="0"/>
      <dgm:spPr/>
    </dgm:pt>
    <dgm:pt modelId="{08893BBC-C9E0-4C11-BFCB-88E05A6F0358}" type="pres">
      <dgm:prSet presAssocID="{FBEF6B45-3BC5-40FE-BA49-09968DD98317}" presName="composite" presStyleCnt="0"/>
      <dgm:spPr/>
    </dgm:pt>
    <dgm:pt modelId="{2D56E268-F397-4D98-9BF1-00181F53BE75}" type="pres">
      <dgm:prSet presAssocID="{FBEF6B45-3BC5-40FE-BA49-09968DD98317}" presName="Parent1" presStyleLbl="node1" presStyleIdx="8" presStyleCnt="12" custLinFactX="13524" custLinFactY="-69356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6AE5D-2EE9-4B0A-A9AE-F99812772AAF}" type="pres">
      <dgm:prSet presAssocID="{FBEF6B45-3BC5-40FE-BA49-09968DD98317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C250978-31D9-428D-96CC-489D290EEA92}" type="pres">
      <dgm:prSet presAssocID="{FBEF6B45-3BC5-40FE-BA49-09968DD98317}" presName="BalanceSpacing" presStyleCnt="0"/>
      <dgm:spPr/>
    </dgm:pt>
    <dgm:pt modelId="{E6FDC716-849C-4A49-BC5E-0CE7B89F9258}" type="pres">
      <dgm:prSet presAssocID="{FBEF6B45-3BC5-40FE-BA49-09968DD98317}" presName="BalanceSpacing1" presStyleCnt="0"/>
      <dgm:spPr/>
    </dgm:pt>
    <dgm:pt modelId="{C1109EBD-D61D-425C-880C-EEE5CC51D794}" type="pres">
      <dgm:prSet presAssocID="{C39E9A21-EB95-48D6-BD62-CCE1D9ACB6A9}" presName="Accent1Text" presStyleLbl="node1" presStyleIdx="9" presStyleCnt="12" custLinFactX="-12789" custLinFactY="-69355" custLinFactNeighborX="-100000" custLinFactNeighborY="-100000"/>
      <dgm:spPr/>
      <dgm:t>
        <a:bodyPr/>
        <a:lstStyle/>
        <a:p>
          <a:endParaRPr lang="es-ES"/>
        </a:p>
      </dgm:t>
    </dgm:pt>
    <dgm:pt modelId="{78FC700A-7947-4799-8EAF-DC93CDF28BF8}" type="pres">
      <dgm:prSet presAssocID="{C39E9A21-EB95-48D6-BD62-CCE1D9ACB6A9}" presName="spaceBetweenRectangles" presStyleCnt="0"/>
      <dgm:spPr/>
    </dgm:pt>
    <dgm:pt modelId="{D6E7B334-16CE-4217-9597-408204A2FACE}" type="pres">
      <dgm:prSet presAssocID="{71A0EEEE-CB9A-49D4-AF85-FAF2595D3E80}" presName="composite" presStyleCnt="0"/>
      <dgm:spPr/>
    </dgm:pt>
    <dgm:pt modelId="{BF0F3867-5B82-4062-90DC-820F60ADFC1E}" type="pres">
      <dgm:prSet presAssocID="{71A0EEEE-CB9A-49D4-AF85-FAF2595D3E80}" presName="Parent1" presStyleLbl="node1" presStyleIdx="10" presStyleCnt="12" custLinFactX="-13684" custLinFactY="-72657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05F4D-BF11-4539-AEB8-B87B08E51EA2}" type="pres">
      <dgm:prSet presAssocID="{71A0EEEE-CB9A-49D4-AF85-FAF2595D3E80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A57C0F6A-8E06-45F3-9FF5-41B1020AFE8F}" type="pres">
      <dgm:prSet presAssocID="{71A0EEEE-CB9A-49D4-AF85-FAF2595D3E80}" presName="BalanceSpacing" presStyleCnt="0"/>
      <dgm:spPr/>
    </dgm:pt>
    <dgm:pt modelId="{C21361A3-EF69-4CFA-8EDA-8AE39DE85394}" type="pres">
      <dgm:prSet presAssocID="{71A0EEEE-CB9A-49D4-AF85-FAF2595D3E80}" presName="BalanceSpacing1" presStyleCnt="0"/>
      <dgm:spPr/>
    </dgm:pt>
    <dgm:pt modelId="{C8840FA1-91D1-401D-8619-3B83047D58B2}" type="pres">
      <dgm:prSet presAssocID="{40E01183-4002-4F9D-BE4E-C2BEC326416E}" presName="Accent1Text" presStyleLbl="node1" presStyleIdx="11" presStyleCnt="12" custLinFactX="-100000" custLinFactY="-137554" custLinFactNeighborX="-121684" custLinFactNeighborY="-200000"/>
      <dgm:spPr/>
      <dgm:t>
        <a:bodyPr/>
        <a:lstStyle/>
        <a:p>
          <a:endParaRPr lang="es-ES"/>
        </a:p>
      </dgm:t>
    </dgm:pt>
  </dgm:ptLst>
  <dgm:cxnLst>
    <dgm:cxn modelId="{1DF0E0B4-5875-4D43-8327-AB70DF17EA26}" type="presOf" srcId="{6E33EAF4-C331-439C-8AA4-37DBFB066D3F}" destId="{DF506D1F-1F4D-4182-8EC8-99E886A0A56F}" srcOrd="0" destOrd="0" presId="urn:microsoft.com/office/officeart/2008/layout/AlternatingHexagons"/>
    <dgm:cxn modelId="{4C5591B5-52D2-4B2F-97B8-C9B0F0F15543}" srcId="{0C6E2CC3-6B49-4BE2-BB3B-6C471B07CDD0}" destId="{71A0EEEE-CB9A-49D4-AF85-FAF2595D3E80}" srcOrd="5" destOrd="0" parTransId="{3BCE2D26-562E-422D-B42A-4011D0A4C59F}" sibTransId="{40E01183-4002-4F9D-BE4E-C2BEC326416E}"/>
    <dgm:cxn modelId="{CCFC18E6-470A-426B-8C46-E7D3B4C2EA98}" srcId="{0C6E2CC3-6B49-4BE2-BB3B-6C471B07CDD0}" destId="{F9D4BC9C-573F-43D0-B793-DD646104D70F}" srcOrd="3" destOrd="0" parTransId="{E948B97D-CCA2-4009-9B4C-7CD4E0062F8C}" sibTransId="{0FE4BCBB-3F02-4DA1-BAE9-16D1F010EFBA}"/>
    <dgm:cxn modelId="{05012A6E-0C25-4A30-B85D-DCCE46DB9F50}" type="presOf" srcId="{FBEF6B45-3BC5-40FE-BA49-09968DD98317}" destId="{2D56E268-F397-4D98-9BF1-00181F53BE75}" srcOrd="0" destOrd="0" presId="urn:microsoft.com/office/officeart/2008/layout/AlternatingHexagons"/>
    <dgm:cxn modelId="{DA4B8F60-81C5-4A3A-9D6D-46FF21C12295}" srcId="{0C6E2CC3-6B49-4BE2-BB3B-6C471B07CDD0}" destId="{FBEF6B45-3BC5-40FE-BA49-09968DD98317}" srcOrd="4" destOrd="0" parTransId="{F8FAFF6D-0D6D-453A-ADB1-0F7AA32DFA74}" sibTransId="{C39E9A21-EB95-48D6-BD62-CCE1D9ACB6A9}"/>
    <dgm:cxn modelId="{CBDEC419-DBCE-4831-88D3-EEBF5EE047FA}" type="presOf" srcId="{40E01183-4002-4F9D-BE4E-C2BEC326416E}" destId="{C8840FA1-91D1-401D-8619-3B83047D58B2}" srcOrd="0" destOrd="0" presId="urn:microsoft.com/office/officeart/2008/layout/AlternatingHexagons"/>
    <dgm:cxn modelId="{CE7BFD75-CF56-4189-891D-0CFBB4C8F4E9}" type="presOf" srcId="{C39E9A21-EB95-48D6-BD62-CCE1D9ACB6A9}" destId="{C1109EBD-D61D-425C-880C-EEE5CC51D794}" srcOrd="0" destOrd="0" presId="urn:microsoft.com/office/officeart/2008/layout/AlternatingHexagons"/>
    <dgm:cxn modelId="{32B25F69-1702-4BC5-BD10-7E36BA500AC2}" type="presOf" srcId="{F9D4BC9C-573F-43D0-B793-DD646104D70F}" destId="{6D21F362-9190-418F-A777-1507E21D02C4}" srcOrd="0" destOrd="0" presId="urn:microsoft.com/office/officeart/2008/layout/AlternatingHexagons"/>
    <dgm:cxn modelId="{F3F00652-6280-40A1-AD10-07E8F9BEA76B}" type="presOf" srcId="{46EA8174-E38C-49E0-9048-1D8059389C2D}" destId="{46FD96E2-FA1A-4D02-BAB8-8DF0F9E1B45A}" srcOrd="0" destOrd="0" presId="urn:microsoft.com/office/officeart/2008/layout/AlternatingHexagons"/>
    <dgm:cxn modelId="{A4E0E6C2-55D5-4F89-89CD-1F85C80743D3}" type="presOf" srcId="{9D23910E-5654-4FC9-8B95-3D3EB819A0A0}" destId="{6EB8C310-7FFC-43AE-A8BF-6D150CBE0B99}" srcOrd="0" destOrd="0" presId="urn:microsoft.com/office/officeart/2008/layout/AlternatingHexagons"/>
    <dgm:cxn modelId="{28DE5BEE-2DF5-4397-8827-F9A236210694}" srcId="{0C6E2CC3-6B49-4BE2-BB3B-6C471B07CDD0}" destId="{536C32D7-3A3F-4A22-AE06-8AE8995E7DBA}" srcOrd="0" destOrd="0" parTransId="{144B2330-0323-4E9D-A222-A35C1B1C19CA}" sibTransId="{6E33EAF4-C331-439C-8AA4-37DBFB066D3F}"/>
    <dgm:cxn modelId="{5EB60166-15E6-41FA-BAF7-29FEC793EAF5}" type="presOf" srcId="{536C32D7-3A3F-4A22-AE06-8AE8995E7DBA}" destId="{B16E671A-73C0-4771-A91B-664BD0D59C60}" srcOrd="0" destOrd="0" presId="urn:microsoft.com/office/officeart/2008/layout/AlternatingHexagons"/>
    <dgm:cxn modelId="{8FC9CEF6-CCA0-476A-9D96-E20853E7CDBB}" srcId="{0C6E2CC3-6B49-4BE2-BB3B-6C471B07CDD0}" destId="{12109FE4-A1DC-4794-932B-EE4230838E42}" srcOrd="2" destOrd="0" parTransId="{F90A69CD-3E6A-456C-9FB4-882894C34B2B}" sibTransId="{46EA8174-E38C-49E0-9048-1D8059389C2D}"/>
    <dgm:cxn modelId="{6F1915DC-D420-4823-A03D-48DE335207DA}" type="presOf" srcId="{71A0EEEE-CB9A-49D4-AF85-FAF2595D3E80}" destId="{BF0F3867-5B82-4062-90DC-820F60ADFC1E}" srcOrd="0" destOrd="0" presId="urn:microsoft.com/office/officeart/2008/layout/AlternatingHexagons"/>
    <dgm:cxn modelId="{E1AB65AD-7528-4CAA-8CBA-94AEA2D278E8}" type="presOf" srcId="{2B101CC8-89F5-45F3-8A41-1C76406C7C76}" destId="{44934949-A70A-458D-908B-95C0B2453EF0}" srcOrd="0" destOrd="0" presId="urn:microsoft.com/office/officeart/2008/layout/AlternatingHexagons"/>
    <dgm:cxn modelId="{016EF69C-57F4-432E-8538-E795E19EBCCA}" type="presOf" srcId="{0FE4BCBB-3F02-4DA1-BAE9-16D1F010EFBA}" destId="{872D8281-ACBF-42DE-95F0-06DC318E60FB}" srcOrd="0" destOrd="0" presId="urn:microsoft.com/office/officeart/2008/layout/AlternatingHexagons"/>
    <dgm:cxn modelId="{C30EDBE2-EAEB-4CA6-BAC1-3ECBCB2E23F4}" type="presOf" srcId="{12109FE4-A1DC-4794-932B-EE4230838E42}" destId="{7B9D427C-4E4B-4D68-BE12-C283BBF1AAEE}" srcOrd="0" destOrd="0" presId="urn:microsoft.com/office/officeart/2008/layout/AlternatingHexagons"/>
    <dgm:cxn modelId="{A8978499-04B9-4509-84FF-D08C2CBAB5E0}" srcId="{0C6E2CC3-6B49-4BE2-BB3B-6C471B07CDD0}" destId="{9D23910E-5654-4FC9-8B95-3D3EB819A0A0}" srcOrd="1" destOrd="0" parTransId="{BBBF8688-75EF-4646-9631-BE333DB4FEAF}" sibTransId="{2B101CC8-89F5-45F3-8A41-1C76406C7C76}"/>
    <dgm:cxn modelId="{E68F0B12-AFF5-45DF-8C8E-AFFAF1C8482D}" type="presOf" srcId="{0C6E2CC3-6B49-4BE2-BB3B-6C471B07CDD0}" destId="{BBD70C4A-205F-41A0-A25F-E3623D2F8C1F}" srcOrd="0" destOrd="0" presId="urn:microsoft.com/office/officeart/2008/layout/AlternatingHexagons"/>
    <dgm:cxn modelId="{AFF010FE-4624-44BA-8963-887662D3A5A1}" type="presParOf" srcId="{BBD70C4A-205F-41A0-A25F-E3623D2F8C1F}" destId="{BEB05905-5F65-4652-B7DF-46668F757347}" srcOrd="0" destOrd="0" presId="urn:microsoft.com/office/officeart/2008/layout/AlternatingHexagons"/>
    <dgm:cxn modelId="{8D49980D-8BC0-4513-AF77-822A660C8FC9}" type="presParOf" srcId="{BEB05905-5F65-4652-B7DF-46668F757347}" destId="{B16E671A-73C0-4771-A91B-664BD0D59C60}" srcOrd="0" destOrd="0" presId="urn:microsoft.com/office/officeart/2008/layout/AlternatingHexagons"/>
    <dgm:cxn modelId="{312498D5-B628-496E-8A06-FAE3F0E80131}" type="presParOf" srcId="{BEB05905-5F65-4652-B7DF-46668F757347}" destId="{425744AD-ADD8-4810-9B41-F947BC738F25}" srcOrd="1" destOrd="0" presId="urn:microsoft.com/office/officeart/2008/layout/AlternatingHexagons"/>
    <dgm:cxn modelId="{1E6E9108-97F2-4EB9-939D-6A5A64B555DC}" type="presParOf" srcId="{BEB05905-5F65-4652-B7DF-46668F757347}" destId="{9FFE71C2-2BC6-40B4-8B63-CBD27A745099}" srcOrd="2" destOrd="0" presId="urn:microsoft.com/office/officeart/2008/layout/AlternatingHexagons"/>
    <dgm:cxn modelId="{7ED98D6F-D626-4A29-9C10-33AF9A6DA3A7}" type="presParOf" srcId="{BEB05905-5F65-4652-B7DF-46668F757347}" destId="{E64F9709-3938-46A9-A9EC-EC57920B99A9}" srcOrd="3" destOrd="0" presId="urn:microsoft.com/office/officeart/2008/layout/AlternatingHexagons"/>
    <dgm:cxn modelId="{965B71CA-95F8-4AD8-99EF-CA3CFA1BD6C3}" type="presParOf" srcId="{BEB05905-5F65-4652-B7DF-46668F757347}" destId="{DF506D1F-1F4D-4182-8EC8-99E886A0A56F}" srcOrd="4" destOrd="0" presId="urn:microsoft.com/office/officeart/2008/layout/AlternatingHexagons"/>
    <dgm:cxn modelId="{F183B893-158C-4ED0-BBFE-60F87E77DD19}" type="presParOf" srcId="{BBD70C4A-205F-41A0-A25F-E3623D2F8C1F}" destId="{4C18C2DB-6A7D-44B8-BFCB-3D85C533F607}" srcOrd="1" destOrd="0" presId="urn:microsoft.com/office/officeart/2008/layout/AlternatingHexagons"/>
    <dgm:cxn modelId="{6C5B9D6F-5A58-4488-8EEB-B5E0269AA96A}" type="presParOf" srcId="{BBD70C4A-205F-41A0-A25F-E3623D2F8C1F}" destId="{D2D06D1C-80CC-4CA3-9F64-4D7D15EED382}" srcOrd="2" destOrd="0" presId="urn:microsoft.com/office/officeart/2008/layout/AlternatingHexagons"/>
    <dgm:cxn modelId="{CA988247-5EA1-444F-A6D1-5CCED0BDD401}" type="presParOf" srcId="{D2D06D1C-80CC-4CA3-9F64-4D7D15EED382}" destId="{6EB8C310-7FFC-43AE-A8BF-6D150CBE0B99}" srcOrd="0" destOrd="0" presId="urn:microsoft.com/office/officeart/2008/layout/AlternatingHexagons"/>
    <dgm:cxn modelId="{96EEE268-7E35-4EC5-9CA0-A7640627FC44}" type="presParOf" srcId="{D2D06D1C-80CC-4CA3-9F64-4D7D15EED382}" destId="{E14E12AD-FF4E-44EF-8084-20959064392A}" srcOrd="1" destOrd="0" presId="urn:microsoft.com/office/officeart/2008/layout/AlternatingHexagons"/>
    <dgm:cxn modelId="{A3BF33DB-F8A2-4FB3-BCAB-AF7C7EE759AF}" type="presParOf" srcId="{D2D06D1C-80CC-4CA3-9F64-4D7D15EED382}" destId="{4663DEF3-E18B-4BDF-8752-FB3DB021FDFE}" srcOrd="2" destOrd="0" presId="urn:microsoft.com/office/officeart/2008/layout/AlternatingHexagons"/>
    <dgm:cxn modelId="{5DB171A0-6261-46EC-BC87-658C95ED215A}" type="presParOf" srcId="{D2D06D1C-80CC-4CA3-9F64-4D7D15EED382}" destId="{946A86BD-6F49-4457-BBB0-C24CFCD1CD32}" srcOrd="3" destOrd="0" presId="urn:microsoft.com/office/officeart/2008/layout/AlternatingHexagons"/>
    <dgm:cxn modelId="{28D7D22C-7AE0-40A1-B7C4-535B3CF8820F}" type="presParOf" srcId="{D2D06D1C-80CC-4CA3-9F64-4D7D15EED382}" destId="{44934949-A70A-458D-908B-95C0B2453EF0}" srcOrd="4" destOrd="0" presId="urn:microsoft.com/office/officeart/2008/layout/AlternatingHexagons"/>
    <dgm:cxn modelId="{DE5717F2-EF0B-484E-A1DA-BBF4A5955E57}" type="presParOf" srcId="{BBD70C4A-205F-41A0-A25F-E3623D2F8C1F}" destId="{639D471C-5671-4E38-A951-93CB4189D6F3}" srcOrd="3" destOrd="0" presId="urn:microsoft.com/office/officeart/2008/layout/AlternatingHexagons"/>
    <dgm:cxn modelId="{95670C4D-2E4D-46A3-92CB-50D2B13FE9BD}" type="presParOf" srcId="{BBD70C4A-205F-41A0-A25F-E3623D2F8C1F}" destId="{EEDB9C1E-384E-4FB1-9288-506F723B7FCE}" srcOrd="4" destOrd="0" presId="urn:microsoft.com/office/officeart/2008/layout/AlternatingHexagons"/>
    <dgm:cxn modelId="{3BC6CAC7-D850-4D9E-A7A7-5F0BE980E44B}" type="presParOf" srcId="{EEDB9C1E-384E-4FB1-9288-506F723B7FCE}" destId="{7B9D427C-4E4B-4D68-BE12-C283BBF1AAEE}" srcOrd="0" destOrd="0" presId="urn:microsoft.com/office/officeart/2008/layout/AlternatingHexagons"/>
    <dgm:cxn modelId="{49EDE945-39FB-4339-954F-2F07C7F7230A}" type="presParOf" srcId="{EEDB9C1E-384E-4FB1-9288-506F723B7FCE}" destId="{970D86B3-8D2D-4B76-A963-B4D7A40075FA}" srcOrd="1" destOrd="0" presId="urn:microsoft.com/office/officeart/2008/layout/AlternatingHexagons"/>
    <dgm:cxn modelId="{92C16CEF-E0A0-4CCC-AAB4-DA03B6FC957A}" type="presParOf" srcId="{EEDB9C1E-384E-4FB1-9288-506F723B7FCE}" destId="{095AB32A-5C6D-497E-95D0-A907E872374E}" srcOrd="2" destOrd="0" presId="urn:microsoft.com/office/officeart/2008/layout/AlternatingHexagons"/>
    <dgm:cxn modelId="{749D393B-6B7E-4B7D-AD62-050D6ED20916}" type="presParOf" srcId="{EEDB9C1E-384E-4FB1-9288-506F723B7FCE}" destId="{1A8D0BB5-77BD-4591-8C56-D7B30F5144FA}" srcOrd="3" destOrd="0" presId="urn:microsoft.com/office/officeart/2008/layout/AlternatingHexagons"/>
    <dgm:cxn modelId="{940A7C11-CF23-4DC6-8AFC-F15E931FEA6C}" type="presParOf" srcId="{EEDB9C1E-384E-4FB1-9288-506F723B7FCE}" destId="{46FD96E2-FA1A-4D02-BAB8-8DF0F9E1B45A}" srcOrd="4" destOrd="0" presId="urn:microsoft.com/office/officeart/2008/layout/AlternatingHexagons"/>
    <dgm:cxn modelId="{7953BD39-637F-4CB6-87A2-A0CA92AB0163}" type="presParOf" srcId="{BBD70C4A-205F-41A0-A25F-E3623D2F8C1F}" destId="{D7CA20F9-21F9-4D9B-8A64-A4100FF4BC0E}" srcOrd="5" destOrd="0" presId="urn:microsoft.com/office/officeart/2008/layout/AlternatingHexagons"/>
    <dgm:cxn modelId="{02EE3E1E-F64C-4A20-84AC-4A81E57ACC0A}" type="presParOf" srcId="{BBD70C4A-205F-41A0-A25F-E3623D2F8C1F}" destId="{623ABFE1-CCD6-456A-A642-12D0796D0837}" srcOrd="6" destOrd="0" presId="urn:microsoft.com/office/officeart/2008/layout/AlternatingHexagons"/>
    <dgm:cxn modelId="{2F9F62D1-61A2-4186-8CD7-D915CCD1B4D2}" type="presParOf" srcId="{623ABFE1-CCD6-456A-A642-12D0796D0837}" destId="{6D21F362-9190-418F-A777-1507E21D02C4}" srcOrd="0" destOrd="0" presId="urn:microsoft.com/office/officeart/2008/layout/AlternatingHexagons"/>
    <dgm:cxn modelId="{87E6DA79-9840-4E6B-90DE-AE253206ADDF}" type="presParOf" srcId="{623ABFE1-CCD6-456A-A642-12D0796D0837}" destId="{86873CED-DDF4-451D-9796-15856A33A69F}" srcOrd="1" destOrd="0" presId="urn:microsoft.com/office/officeart/2008/layout/AlternatingHexagons"/>
    <dgm:cxn modelId="{75289DDA-6FD0-4530-8DE2-0523600787AE}" type="presParOf" srcId="{623ABFE1-CCD6-456A-A642-12D0796D0837}" destId="{310390BA-5EFA-4AD3-B502-C227E092A5CF}" srcOrd="2" destOrd="0" presId="urn:microsoft.com/office/officeart/2008/layout/AlternatingHexagons"/>
    <dgm:cxn modelId="{DAD9C683-BE06-49FA-B7B6-2D5D8F177075}" type="presParOf" srcId="{623ABFE1-CCD6-456A-A642-12D0796D0837}" destId="{5D6D3E93-3C40-4F9E-B884-A94916C61BDD}" srcOrd="3" destOrd="0" presId="urn:microsoft.com/office/officeart/2008/layout/AlternatingHexagons"/>
    <dgm:cxn modelId="{0FB5E973-31B5-43B6-997A-023CBC19016D}" type="presParOf" srcId="{623ABFE1-CCD6-456A-A642-12D0796D0837}" destId="{872D8281-ACBF-42DE-95F0-06DC318E60FB}" srcOrd="4" destOrd="0" presId="urn:microsoft.com/office/officeart/2008/layout/AlternatingHexagons"/>
    <dgm:cxn modelId="{F91ED62B-8B7C-45CE-ACB2-E433E1EBFF55}" type="presParOf" srcId="{BBD70C4A-205F-41A0-A25F-E3623D2F8C1F}" destId="{23E2D8FF-B139-4570-BFC8-F2F8C003A7A1}" srcOrd="7" destOrd="0" presId="urn:microsoft.com/office/officeart/2008/layout/AlternatingHexagons"/>
    <dgm:cxn modelId="{90463BC8-E7A1-473B-9AB2-7A29B329F0F2}" type="presParOf" srcId="{BBD70C4A-205F-41A0-A25F-E3623D2F8C1F}" destId="{08893BBC-C9E0-4C11-BFCB-88E05A6F0358}" srcOrd="8" destOrd="0" presId="urn:microsoft.com/office/officeart/2008/layout/AlternatingHexagons"/>
    <dgm:cxn modelId="{009BC017-503C-4E47-A8FF-8B6A3F86DC2C}" type="presParOf" srcId="{08893BBC-C9E0-4C11-BFCB-88E05A6F0358}" destId="{2D56E268-F397-4D98-9BF1-00181F53BE75}" srcOrd="0" destOrd="0" presId="urn:microsoft.com/office/officeart/2008/layout/AlternatingHexagons"/>
    <dgm:cxn modelId="{989CA946-AF01-48C6-A280-032638CA9785}" type="presParOf" srcId="{08893BBC-C9E0-4C11-BFCB-88E05A6F0358}" destId="{EC86AE5D-2EE9-4B0A-A9AE-F99812772AAF}" srcOrd="1" destOrd="0" presId="urn:microsoft.com/office/officeart/2008/layout/AlternatingHexagons"/>
    <dgm:cxn modelId="{E98EFCBB-61F8-4EA4-B0EF-58A76FD918EF}" type="presParOf" srcId="{08893BBC-C9E0-4C11-BFCB-88E05A6F0358}" destId="{4C250978-31D9-428D-96CC-489D290EEA92}" srcOrd="2" destOrd="0" presId="urn:microsoft.com/office/officeart/2008/layout/AlternatingHexagons"/>
    <dgm:cxn modelId="{41B36CE3-F72E-4134-ABB2-54E83CC01EA6}" type="presParOf" srcId="{08893BBC-C9E0-4C11-BFCB-88E05A6F0358}" destId="{E6FDC716-849C-4A49-BC5E-0CE7B89F9258}" srcOrd="3" destOrd="0" presId="urn:microsoft.com/office/officeart/2008/layout/AlternatingHexagons"/>
    <dgm:cxn modelId="{E35B4E8D-1D49-427B-9F50-3C80B05F75F4}" type="presParOf" srcId="{08893BBC-C9E0-4C11-BFCB-88E05A6F0358}" destId="{C1109EBD-D61D-425C-880C-EEE5CC51D794}" srcOrd="4" destOrd="0" presId="urn:microsoft.com/office/officeart/2008/layout/AlternatingHexagons"/>
    <dgm:cxn modelId="{F199293F-3368-4B5A-BE8A-7EBD7D68A13F}" type="presParOf" srcId="{BBD70C4A-205F-41A0-A25F-E3623D2F8C1F}" destId="{78FC700A-7947-4799-8EAF-DC93CDF28BF8}" srcOrd="9" destOrd="0" presId="urn:microsoft.com/office/officeart/2008/layout/AlternatingHexagons"/>
    <dgm:cxn modelId="{F7F6DE6C-4F48-4F2D-B127-C7BDB0C3EA83}" type="presParOf" srcId="{BBD70C4A-205F-41A0-A25F-E3623D2F8C1F}" destId="{D6E7B334-16CE-4217-9597-408204A2FACE}" srcOrd="10" destOrd="0" presId="urn:microsoft.com/office/officeart/2008/layout/AlternatingHexagons"/>
    <dgm:cxn modelId="{C263AF25-1F41-4161-9C0D-7012F0456E2E}" type="presParOf" srcId="{D6E7B334-16CE-4217-9597-408204A2FACE}" destId="{BF0F3867-5B82-4062-90DC-820F60ADFC1E}" srcOrd="0" destOrd="0" presId="urn:microsoft.com/office/officeart/2008/layout/AlternatingHexagons"/>
    <dgm:cxn modelId="{DA7C0363-4456-40AD-826C-AA36AF5F16B7}" type="presParOf" srcId="{D6E7B334-16CE-4217-9597-408204A2FACE}" destId="{3CE05F4D-BF11-4539-AEB8-B87B08E51EA2}" srcOrd="1" destOrd="0" presId="urn:microsoft.com/office/officeart/2008/layout/AlternatingHexagons"/>
    <dgm:cxn modelId="{3C7F10D4-9B1E-4106-B304-AA3A8C74153B}" type="presParOf" srcId="{D6E7B334-16CE-4217-9597-408204A2FACE}" destId="{A57C0F6A-8E06-45F3-9FF5-41B1020AFE8F}" srcOrd="2" destOrd="0" presId="urn:microsoft.com/office/officeart/2008/layout/AlternatingHexagons"/>
    <dgm:cxn modelId="{F7A7D9D7-A13A-4A96-B1EA-8607C17303DF}" type="presParOf" srcId="{D6E7B334-16CE-4217-9597-408204A2FACE}" destId="{C21361A3-EF69-4CFA-8EDA-8AE39DE85394}" srcOrd="3" destOrd="0" presId="urn:microsoft.com/office/officeart/2008/layout/AlternatingHexagons"/>
    <dgm:cxn modelId="{61FBE87C-277E-4C24-9762-01979AC37831}" type="presParOf" srcId="{D6E7B334-16CE-4217-9597-408204A2FACE}" destId="{C8840FA1-91D1-401D-8619-3B83047D58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E671A-73C0-4771-A91B-664BD0D59C60}">
      <dsp:nvSpPr>
        <dsp:cNvPr id="0" name=""/>
        <dsp:cNvSpPr/>
      </dsp:nvSpPr>
      <dsp:spPr>
        <a:xfrm rot="5400000">
          <a:off x="5631858" y="101504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Conclusión del Ajustador.</a:t>
          </a:r>
          <a:endParaRPr lang="es-ES" sz="1400" kern="1200" dirty="0"/>
        </a:p>
      </dsp:txBody>
      <dsp:txXfrm rot="-5400000">
        <a:off x="5931910" y="237388"/>
        <a:ext cx="895857" cy="1029720"/>
      </dsp:txXfrm>
    </dsp:sp>
    <dsp:sp modelId="{425744AD-ADD8-4810-9B41-F947BC738F25}">
      <dsp:nvSpPr>
        <dsp:cNvPr id="0" name=""/>
        <dsp:cNvSpPr/>
      </dsp:nvSpPr>
      <dsp:spPr>
        <a:xfrm>
          <a:off x="7070077" y="303459"/>
          <a:ext cx="1669494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06D1F-1F4D-4182-8EC8-99E886A0A56F}">
      <dsp:nvSpPr>
        <dsp:cNvPr id="0" name=""/>
        <dsp:cNvSpPr/>
      </dsp:nvSpPr>
      <dsp:spPr>
        <a:xfrm rot="5400000">
          <a:off x="4226252" y="101504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Taller de servicio, “El ajustador Quálitas”</a:t>
          </a:r>
          <a:endParaRPr lang="es-ES" sz="1500" kern="1200" dirty="0"/>
        </a:p>
      </dsp:txBody>
      <dsp:txXfrm rot="-5400000">
        <a:off x="4526304" y="237388"/>
        <a:ext cx="895857" cy="1029720"/>
      </dsp:txXfrm>
    </dsp:sp>
    <dsp:sp modelId="{6EB8C310-7FFC-43AE-A8BF-6D150CBE0B99}">
      <dsp:nvSpPr>
        <dsp:cNvPr id="0" name=""/>
        <dsp:cNvSpPr/>
      </dsp:nvSpPr>
      <dsp:spPr>
        <a:xfrm rot="5400000">
          <a:off x="4926362" y="1371277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Folder de Siniestros</a:t>
          </a:r>
          <a:r>
            <a:rPr lang="es-ES" sz="2000" kern="1200" dirty="0" smtClean="0"/>
            <a:t>. </a:t>
          </a:r>
          <a:endParaRPr lang="es-ES" sz="2000" kern="1200" dirty="0"/>
        </a:p>
      </dsp:txBody>
      <dsp:txXfrm rot="-5400000">
        <a:off x="5226414" y="1507161"/>
        <a:ext cx="895857" cy="1029720"/>
      </dsp:txXfrm>
    </dsp:sp>
    <dsp:sp modelId="{E14E12AD-FF4E-44EF-8084-20959064392A}">
      <dsp:nvSpPr>
        <dsp:cNvPr id="0" name=""/>
        <dsp:cNvSpPr/>
      </dsp:nvSpPr>
      <dsp:spPr>
        <a:xfrm>
          <a:off x="3354106" y="1573232"/>
          <a:ext cx="1615639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34949-A70A-458D-908B-95C0B2453EF0}">
      <dsp:nvSpPr>
        <dsp:cNvPr id="0" name=""/>
        <dsp:cNvSpPr/>
      </dsp:nvSpPr>
      <dsp:spPr>
        <a:xfrm rot="5400000">
          <a:off x="6331969" y="1371277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Dua Electrónico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 rot="-5400000">
        <a:off x="6632021" y="1507161"/>
        <a:ext cx="895857" cy="1029720"/>
      </dsp:txXfrm>
    </dsp:sp>
    <dsp:sp modelId="{7B9D427C-4E4B-4D68-BE12-C283BBF1AAEE}">
      <dsp:nvSpPr>
        <dsp:cNvPr id="0" name=""/>
        <dsp:cNvSpPr/>
      </dsp:nvSpPr>
      <dsp:spPr>
        <a:xfrm rot="5400000">
          <a:off x="5668326" y="2641050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Optimización Servicio Siniestros PTS.</a:t>
          </a:r>
          <a:endParaRPr lang="es-ES" sz="1100" kern="1200" dirty="0"/>
        </a:p>
      </dsp:txBody>
      <dsp:txXfrm rot="-5400000">
        <a:off x="5968378" y="2776934"/>
        <a:ext cx="895857" cy="1029720"/>
      </dsp:txXfrm>
    </dsp:sp>
    <dsp:sp modelId="{970D86B3-8D2D-4B76-A963-B4D7A40075FA}">
      <dsp:nvSpPr>
        <dsp:cNvPr id="0" name=""/>
        <dsp:cNvSpPr/>
      </dsp:nvSpPr>
      <dsp:spPr>
        <a:xfrm>
          <a:off x="7070077" y="2843005"/>
          <a:ext cx="1669494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D96E2-FA1A-4D02-BAB8-8DF0F9E1B45A}">
      <dsp:nvSpPr>
        <dsp:cNvPr id="0" name=""/>
        <dsp:cNvSpPr/>
      </dsp:nvSpPr>
      <dsp:spPr>
        <a:xfrm rot="5400000">
          <a:off x="4226252" y="2641050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Pago Integral de Arribo. </a:t>
          </a:r>
          <a:endParaRPr lang="es-ES" sz="1600" kern="1200" dirty="0"/>
        </a:p>
      </dsp:txBody>
      <dsp:txXfrm rot="-5400000">
        <a:off x="4526304" y="2776934"/>
        <a:ext cx="895857" cy="1029720"/>
      </dsp:txXfrm>
    </dsp:sp>
    <dsp:sp modelId="{6D21F362-9190-418F-A777-1507E21D02C4}">
      <dsp:nvSpPr>
        <dsp:cNvPr id="0" name=""/>
        <dsp:cNvSpPr/>
      </dsp:nvSpPr>
      <dsp:spPr>
        <a:xfrm rot="5400000">
          <a:off x="4926362" y="3910823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Código QR </a:t>
          </a:r>
          <a:r>
            <a:rPr lang="es-ES" sz="1200" kern="1200" dirty="0" smtClean="0"/>
            <a:t>Asegurados.</a:t>
          </a:r>
          <a:endParaRPr lang="es-ES" sz="1200" kern="1200" dirty="0"/>
        </a:p>
      </dsp:txBody>
      <dsp:txXfrm rot="-5400000">
        <a:off x="5226414" y="4046707"/>
        <a:ext cx="895857" cy="1029720"/>
      </dsp:txXfrm>
    </dsp:sp>
    <dsp:sp modelId="{86873CED-DDF4-451D-9796-15856A33A69F}">
      <dsp:nvSpPr>
        <dsp:cNvPr id="0" name=""/>
        <dsp:cNvSpPr/>
      </dsp:nvSpPr>
      <dsp:spPr>
        <a:xfrm>
          <a:off x="3354106" y="4112778"/>
          <a:ext cx="1615639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D8281-ACBF-42DE-95F0-06DC318E60FB}">
      <dsp:nvSpPr>
        <dsp:cNvPr id="0" name=""/>
        <dsp:cNvSpPr/>
      </dsp:nvSpPr>
      <dsp:spPr>
        <a:xfrm rot="5400000">
          <a:off x="6331969" y="3910823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CRM “Atención y Seguimiento”</a:t>
          </a:r>
          <a:endParaRPr lang="es-ES" sz="1200" kern="1200" dirty="0"/>
        </a:p>
      </dsp:txBody>
      <dsp:txXfrm rot="-5400000">
        <a:off x="6632021" y="4046707"/>
        <a:ext cx="895857" cy="1029720"/>
      </dsp:txXfrm>
    </dsp:sp>
    <dsp:sp modelId="{2D56E268-F397-4D98-9BF1-00181F53BE75}">
      <dsp:nvSpPr>
        <dsp:cNvPr id="0" name=""/>
        <dsp:cNvSpPr/>
      </dsp:nvSpPr>
      <dsp:spPr>
        <a:xfrm rot="5400000">
          <a:off x="7109359" y="2647094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Redefinición del perfil de Ajustador Q.</a:t>
          </a:r>
          <a:endParaRPr lang="es-ES" sz="1100" kern="1200" dirty="0"/>
        </a:p>
      </dsp:txBody>
      <dsp:txXfrm rot="-5400000">
        <a:off x="7409411" y="2782978"/>
        <a:ext cx="895857" cy="1029720"/>
      </dsp:txXfrm>
    </dsp:sp>
    <dsp:sp modelId="{EC86AE5D-2EE9-4B0A-A9AE-F99812772AAF}">
      <dsp:nvSpPr>
        <dsp:cNvPr id="0" name=""/>
        <dsp:cNvSpPr/>
      </dsp:nvSpPr>
      <dsp:spPr>
        <a:xfrm>
          <a:off x="7070077" y="5382551"/>
          <a:ext cx="1669494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09EBD-D61D-425C-880C-EEE5CC51D794}">
      <dsp:nvSpPr>
        <dsp:cNvPr id="0" name=""/>
        <dsp:cNvSpPr/>
      </dsp:nvSpPr>
      <dsp:spPr>
        <a:xfrm rot="5400000">
          <a:off x="2758317" y="2647109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Información clave del cierre de Siniestros.</a:t>
          </a:r>
          <a:endParaRPr lang="es-ES" sz="1400" kern="1200" dirty="0"/>
        </a:p>
      </dsp:txBody>
      <dsp:txXfrm rot="-5400000">
        <a:off x="3058369" y="2782993"/>
        <a:ext cx="895857" cy="1029720"/>
      </dsp:txXfrm>
    </dsp:sp>
    <dsp:sp modelId="{BF0F3867-5B82-4062-90DC-820F60ADFC1E}">
      <dsp:nvSpPr>
        <dsp:cNvPr id="0" name=""/>
        <dsp:cNvSpPr/>
      </dsp:nvSpPr>
      <dsp:spPr>
        <a:xfrm rot="5400000">
          <a:off x="3446779" y="3867485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Formato de explicación del Ajustador.</a:t>
          </a:r>
          <a:endParaRPr lang="es-ES" sz="1200" kern="1200" dirty="0"/>
        </a:p>
      </dsp:txBody>
      <dsp:txXfrm rot="-5400000">
        <a:off x="3746831" y="4003369"/>
        <a:ext cx="895857" cy="1029720"/>
      </dsp:txXfrm>
    </dsp:sp>
    <dsp:sp modelId="{3CE05F4D-BF11-4539-AEB8-B87B08E51EA2}">
      <dsp:nvSpPr>
        <dsp:cNvPr id="0" name=""/>
        <dsp:cNvSpPr/>
      </dsp:nvSpPr>
      <dsp:spPr>
        <a:xfrm>
          <a:off x="3354106" y="6652325"/>
          <a:ext cx="1615639" cy="89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40FA1-91D1-401D-8619-3B83047D58B2}">
      <dsp:nvSpPr>
        <dsp:cNvPr id="0" name=""/>
        <dsp:cNvSpPr/>
      </dsp:nvSpPr>
      <dsp:spPr>
        <a:xfrm rot="5400000">
          <a:off x="3446779" y="1400688"/>
          <a:ext cx="1495962" cy="13014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Ajuste Exprés.</a:t>
          </a:r>
          <a:endParaRPr lang="es-ES" sz="2400" kern="1200" dirty="0"/>
        </a:p>
      </dsp:txBody>
      <dsp:txXfrm rot="-5400000">
        <a:off x="3746831" y="1536572"/>
        <a:ext cx="895857" cy="102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Proyectos Servicios Siniestros 2019</a:t>
            </a:r>
            <a:endParaRPr lang="es-ES_tradnl" sz="2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J. Enrique Vera Rojas.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CRM Atención y Seguimiento.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6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Resultado de imagen para experiencia del cl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6" y="1360359"/>
            <a:ext cx="7124385" cy="53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770069" y="1545833"/>
            <a:ext cx="403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4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i="0" u="none" strike="noStrike" kern="1200" cap="none" spc="0" normalizeH="0" baseline="0" noProof="0" dirty="0" smtClean="0">
                <a:ln w="762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800080">
                      <a:alpha val="62000"/>
                    </a:srgbClr>
                  </a:outerShdw>
                </a:effectLst>
                <a:uLnTx/>
                <a:uFillTx/>
                <a:latin typeface="Mistral" panose="03090702030407020403" pitchFamily="66" charset="0"/>
                <a:ea typeface="+mn-ea"/>
                <a:cs typeface="+mn-cs"/>
              </a:rPr>
              <a:t>Solicitudes </a:t>
            </a:r>
            <a:endParaRPr kumimoji="0" lang="es-MX" sz="4800" i="0" u="none" strike="noStrike" kern="1200" cap="none" spc="0" normalizeH="0" baseline="0" noProof="0" dirty="0">
              <a:ln w="762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800080">
                    <a:alpha val="62000"/>
                  </a:srgbClr>
                </a:outerShdw>
              </a:effectLst>
              <a:uLnTx/>
              <a:uFillTx/>
              <a:latin typeface="Mistral" panose="03090702030407020403" pitchFamily="66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795" y="2610143"/>
            <a:ext cx="483817" cy="483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0" descr="Black Pear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5" y="3639256"/>
            <a:ext cx="2203351" cy="3042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n relacionada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31" y="3612925"/>
            <a:ext cx="388037" cy="379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Black Pear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99" y="4640331"/>
            <a:ext cx="1998507" cy="260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lack Pear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5" y="5732212"/>
            <a:ext cx="2056142" cy="269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353" y="5699097"/>
            <a:ext cx="285248" cy="303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6557" y="4332301"/>
            <a:ext cx="874022" cy="876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0" descr="Harmonious Calend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9" y="2725243"/>
            <a:ext cx="2409041" cy="377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experiencia del client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2" t="18066" r="39910" b="37096"/>
          <a:stretch/>
        </p:blipFill>
        <p:spPr bwMode="auto">
          <a:xfrm>
            <a:off x="1634794" y="1858145"/>
            <a:ext cx="1652529" cy="265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11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Acciones para mejorar el servicio.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4850782"/>
              </p:ext>
            </p:extLst>
          </p:nvPr>
        </p:nvGraphicFramePr>
        <p:xfrm>
          <a:off x="-1396181" y="1160208"/>
          <a:ext cx="12093678" cy="785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Conclusión del Ajustador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4336"/>
          <a:stretch/>
        </p:blipFill>
        <p:spPr>
          <a:xfrm>
            <a:off x="262768" y="1209368"/>
            <a:ext cx="4289249" cy="5379931"/>
          </a:xfrm>
          <a:prstGeom prst="rect">
            <a:avLst/>
          </a:prstGeom>
          <a:ln>
            <a:solidFill>
              <a:srgbClr val="4E9D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715" t="2181"/>
          <a:stretch/>
        </p:blipFill>
        <p:spPr>
          <a:xfrm>
            <a:off x="4598462" y="1209368"/>
            <a:ext cx="4289249" cy="5379931"/>
          </a:xfrm>
          <a:prstGeom prst="rect">
            <a:avLst/>
          </a:prstGeom>
          <a:ln>
            <a:solidFill>
              <a:srgbClr val="4E9D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501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Folder de Siniestros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" y="1179869"/>
            <a:ext cx="8297917" cy="5462741"/>
          </a:xfrm>
          <a:prstGeom prst="rect">
            <a:avLst/>
          </a:prstGeom>
        </p:spPr>
      </p:pic>
      <p:cxnSp>
        <p:nvCxnSpPr>
          <p:cNvPr id="5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518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DUA Electrónico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0" y="2143432"/>
            <a:ext cx="8154283" cy="37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38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DUA Electrónico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0" y="1360359"/>
            <a:ext cx="8787736" cy="4922454"/>
          </a:xfrm>
          <a:prstGeom prst="rect">
            <a:avLst/>
          </a:prstGeom>
          <a:ln w="349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27405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Formato de explicación de responsabilidad.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461" r="1745" b="1768"/>
          <a:stretch/>
        </p:blipFill>
        <p:spPr>
          <a:xfrm>
            <a:off x="454965" y="1248697"/>
            <a:ext cx="8141110" cy="5142043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767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Optimización Servicios Siniestros PTS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63423" y="557643"/>
            <a:ext cx="6810797" cy="1889671"/>
            <a:chOff x="687586" y="1055752"/>
            <a:chExt cx="6810797" cy="1889671"/>
          </a:xfrm>
        </p:grpSpPr>
        <p:cxnSp>
          <p:nvCxnSpPr>
            <p:cNvPr id="6" name="7 Conector recto"/>
            <p:cNvCxnSpPr/>
            <p:nvPr/>
          </p:nvCxnSpPr>
          <p:spPr>
            <a:xfrm flipV="1">
              <a:off x="764145" y="1288894"/>
              <a:ext cx="6581928" cy="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5 Rectángulo"/>
            <p:cNvSpPr/>
            <p:nvPr/>
          </p:nvSpPr>
          <p:spPr>
            <a:xfrm>
              <a:off x="687586" y="1055752"/>
              <a:ext cx="6810797" cy="1889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Actualmente el tiempo promedio para indemnizar una unidad decretada pérdida total es de </a:t>
              </a:r>
              <a:r>
                <a:rPr lang="es-MX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135 días</a:t>
              </a:r>
              <a:r>
                <a:rPr lang="es-MX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*. </a:t>
              </a:r>
            </a:p>
            <a:p>
              <a:pPr algn="just"/>
              <a:endParaRPr lang="es-MX" sz="1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34960" y="4603958"/>
            <a:ext cx="7973733" cy="2014675"/>
            <a:chOff x="671507" y="1320952"/>
            <a:chExt cx="7973733" cy="2014675"/>
          </a:xfrm>
        </p:grpSpPr>
        <p:sp>
          <p:nvSpPr>
            <p:cNvPr id="9" name="4 Rectángulo"/>
            <p:cNvSpPr/>
            <p:nvPr/>
          </p:nvSpPr>
          <p:spPr>
            <a:xfrm>
              <a:off x="671507" y="1320952"/>
              <a:ext cx="405019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Objetivo</a:t>
              </a:r>
              <a:endParaRPr lang="es-MX" sz="22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0" name="7 Conector recto"/>
            <p:cNvCxnSpPr/>
            <p:nvPr/>
          </p:nvCxnSpPr>
          <p:spPr>
            <a:xfrm flipV="1">
              <a:off x="699360" y="1796846"/>
              <a:ext cx="7881095" cy="1461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5 Rectángulo"/>
            <p:cNvSpPr/>
            <p:nvPr/>
          </p:nvSpPr>
          <p:spPr>
            <a:xfrm>
              <a:off x="676529" y="1445956"/>
              <a:ext cx="7968711" cy="1889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Reducir el promedio de pago de una pérdida total a </a:t>
              </a:r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80 días</a:t>
              </a:r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mediante la optimización de procesos de </a:t>
              </a:r>
              <a:r>
                <a:rPr lang="es-MX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todas las </a:t>
              </a:r>
              <a:r>
                <a:rPr lang="es-MX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áreas involucradas. 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43924" y="2010920"/>
            <a:ext cx="8987303" cy="1495420"/>
            <a:chOff x="152162" y="3018250"/>
            <a:chExt cx="8987303" cy="1495420"/>
          </a:xfrm>
        </p:grpSpPr>
        <p:grpSp>
          <p:nvGrpSpPr>
            <p:cNvPr id="13" name="Grupo 12"/>
            <p:cNvGrpSpPr/>
            <p:nvPr/>
          </p:nvGrpSpPr>
          <p:grpSpPr>
            <a:xfrm>
              <a:off x="7259921" y="3288003"/>
              <a:ext cx="635923" cy="1046008"/>
              <a:chOff x="7259921" y="3288003"/>
              <a:chExt cx="635923" cy="1046008"/>
            </a:xfrm>
          </p:grpSpPr>
          <p:sp>
            <p:nvSpPr>
              <p:cNvPr id="31" name="Flecha derecha 30"/>
              <p:cNvSpPr/>
              <p:nvPr/>
            </p:nvSpPr>
            <p:spPr>
              <a:xfrm>
                <a:off x="7259921" y="3288003"/>
                <a:ext cx="635923" cy="806402"/>
              </a:xfrm>
              <a:prstGeom prst="rightArrow">
                <a:avLst/>
              </a:prstGeom>
              <a:solidFill>
                <a:srgbClr val="A0D565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7312030" y="4026234"/>
                <a:ext cx="5838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Pago 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152162" y="3018250"/>
              <a:ext cx="8987303" cy="1495420"/>
              <a:chOff x="239508" y="2241654"/>
              <a:chExt cx="8987303" cy="1495420"/>
            </a:xfrm>
          </p:grpSpPr>
          <p:sp>
            <p:nvSpPr>
              <p:cNvPr id="15" name="4 Rectángulo"/>
              <p:cNvSpPr/>
              <p:nvPr/>
            </p:nvSpPr>
            <p:spPr>
              <a:xfrm>
                <a:off x="7993757" y="2681940"/>
                <a:ext cx="123305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135 días</a:t>
                </a:r>
                <a:endPara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1499408" y="2738081"/>
                <a:ext cx="1099742" cy="36932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31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5141443" y="2745814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22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4 Rectángulo"/>
              <p:cNvSpPr/>
              <p:nvPr/>
            </p:nvSpPr>
            <p:spPr>
              <a:xfrm>
                <a:off x="7303758" y="2738081"/>
                <a:ext cx="817788" cy="371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MX" sz="1600" b="1" dirty="0" smtClean="0">
                    <a:solidFill>
                      <a:schemeClr val="tx1"/>
                    </a:solidFill>
                  </a:rPr>
                  <a:t>7 días</a:t>
                </a:r>
                <a:endParaRPr lang="es-MX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5070726" y="3253115"/>
                <a:ext cx="9765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2° Arrastre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1627634" y="3249638"/>
                <a:ext cx="9028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Valuación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239508" y="2757602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20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265589" y="3232422"/>
                <a:ext cx="7841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Arrastre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6233451" y="2736439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30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6096725" y="3241975"/>
                <a:ext cx="11528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Documentos 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3871016" y="2743066"/>
                <a:ext cx="1019448" cy="36932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13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3959983" y="3213854"/>
                <a:ext cx="8114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Solicitud</a:t>
                </a:r>
              </a:p>
              <a:p>
                <a:pPr algn="ctr"/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grúa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2807908" y="2745814"/>
                <a:ext cx="836353" cy="369328"/>
              </a:xfrm>
              <a:prstGeom prst="rect">
                <a:avLst/>
              </a:prstGeom>
              <a:solidFill>
                <a:srgbClr val="9F1897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>
                    <a:solidFill>
                      <a:schemeClr val="bg1"/>
                    </a:solidFill>
                  </a:rPr>
                  <a:t>5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2714796" y="3255185"/>
                <a:ext cx="10615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400" dirty="0" smtClean="0">
                    <a:solidFill>
                      <a:schemeClr val="bg2">
                        <a:lumMod val="75000"/>
                      </a:schemeClr>
                    </a:solidFill>
                  </a:rPr>
                  <a:t>Notificación</a:t>
                </a:r>
                <a:endParaRPr lang="es-MX" sz="1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9" name="Conector angular 28"/>
              <p:cNvCxnSpPr/>
              <p:nvPr/>
            </p:nvCxnSpPr>
            <p:spPr>
              <a:xfrm rot="10800000">
                <a:off x="1195687" y="2610982"/>
                <a:ext cx="298349" cy="335061"/>
              </a:xfrm>
              <a:prstGeom prst="bentConnector2">
                <a:avLst/>
              </a:prstGeom>
              <a:noFill/>
              <a:ln w="254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tailEnd type="triangle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0" name="Rectángulo 29"/>
              <p:cNvSpPr/>
              <p:nvPr/>
            </p:nvSpPr>
            <p:spPr>
              <a:xfrm>
                <a:off x="779278" y="2241654"/>
                <a:ext cx="1019448" cy="3693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MX" dirty="0" smtClean="0">
                    <a:solidFill>
                      <a:schemeClr val="bg1"/>
                    </a:solidFill>
                  </a:rPr>
                  <a:t>+</a:t>
                </a:r>
                <a:r>
                  <a:rPr lang="es-MX" dirty="0">
                    <a:solidFill>
                      <a:schemeClr val="bg1"/>
                    </a:solidFill>
                  </a:rPr>
                  <a:t>7</a:t>
                </a:r>
                <a:r>
                  <a:rPr kumimoji="0" lang="es-MX" sz="18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 días</a:t>
                </a:r>
                <a:endParaRPr kumimoji="0" lang="es-MX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</p:grpSp>
      <p:sp>
        <p:nvSpPr>
          <p:cNvPr id="33" name="Rectángulo 32"/>
          <p:cNvSpPr/>
          <p:nvPr/>
        </p:nvSpPr>
        <p:spPr>
          <a:xfrm>
            <a:off x="1039226" y="6433426"/>
            <a:ext cx="7269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* </a:t>
            </a: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Datos tomados en un periodo de Oct – Dic 2018 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776807" y="3719044"/>
            <a:ext cx="2177341" cy="369332"/>
            <a:chOff x="5783180" y="1392840"/>
            <a:chExt cx="2177341" cy="369332"/>
          </a:xfrm>
        </p:grpSpPr>
        <p:sp>
          <p:nvSpPr>
            <p:cNvPr id="35" name="Rectángulo 34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rgbClr val="9F1897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5994918" y="1392840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Servicios Siniestros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3160754" y="3706075"/>
            <a:ext cx="1576817" cy="369332"/>
            <a:chOff x="5783180" y="1392840"/>
            <a:chExt cx="1576817" cy="369332"/>
          </a:xfrm>
        </p:grpSpPr>
        <p:sp>
          <p:nvSpPr>
            <p:cNvPr id="38" name="Rectángulo 37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5995521" y="1392840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Operaciones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971285" y="3687247"/>
            <a:ext cx="1154423" cy="369332"/>
            <a:chOff x="5783180" y="1392840"/>
            <a:chExt cx="1154423" cy="369332"/>
          </a:xfrm>
        </p:grpSpPr>
        <p:sp>
          <p:nvSpPr>
            <p:cNvPr id="41" name="Rectángulo 40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029982" y="1392840"/>
              <a:ext cx="907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Jurídico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483792" y="3670246"/>
            <a:ext cx="1195300" cy="369332"/>
            <a:chOff x="5783180" y="1392840"/>
            <a:chExt cx="1195300" cy="369332"/>
          </a:xfrm>
        </p:grpSpPr>
        <p:sp>
          <p:nvSpPr>
            <p:cNvPr id="44" name="Rectángulo 43"/>
            <p:cNvSpPr/>
            <p:nvPr/>
          </p:nvSpPr>
          <p:spPr>
            <a:xfrm>
              <a:off x="5783180" y="1502478"/>
              <a:ext cx="118856" cy="160067"/>
            </a:xfrm>
            <a:prstGeom prst="rect">
              <a:avLst/>
            </a:prstGeom>
            <a:solidFill>
              <a:srgbClr val="A0D565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5989106" y="1392840"/>
              <a:ext cx="989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2">
                      <a:lumMod val="75000"/>
                    </a:schemeClr>
                  </a:solidFill>
                </a:rPr>
                <a:t>Finanzas</a:t>
              </a:r>
              <a:endParaRPr lang="es-MX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242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6437531" cy="56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Código QR Asegurados.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6" name="7 Conector recto"/>
          <p:cNvCxnSpPr/>
          <p:nvPr/>
        </p:nvCxnSpPr>
        <p:spPr>
          <a:xfrm flipV="1">
            <a:off x="339982" y="790785"/>
            <a:ext cx="658192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/>
          <p:nvPr/>
        </p:nvPicPr>
        <p:blipFill>
          <a:blip r:embed="rId3"/>
          <a:stretch>
            <a:fillRect/>
          </a:stretch>
        </p:blipFill>
        <p:spPr>
          <a:xfrm>
            <a:off x="3808622" y="1360359"/>
            <a:ext cx="3310280" cy="5234824"/>
          </a:xfrm>
          <a:prstGeom prst="rect">
            <a:avLst/>
          </a:prstGeom>
          <a:ln w="28575">
            <a:solidFill>
              <a:srgbClr val="7E5F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" descr="9b93af9c-7edb-414a-94a5-d76f5f6f35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2" y="1685064"/>
            <a:ext cx="3228975" cy="3228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82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195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Mistral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Jannet Flores [coordinadora admva.]</dc:creator>
  <cp:lastModifiedBy>Jannet Flores [coordinadora admva.]</cp:lastModifiedBy>
  <cp:revision>11</cp:revision>
  <dcterms:modified xsi:type="dcterms:W3CDTF">2019-06-17T17:07:57Z</dcterms:modified>
</cp:coreProperties>
</file>