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1" r:id="rId4"/>
    <p:sldId id="268" r:id="rId5"/>
    <p:sldId id="267" r:id="rId6"/>
    <p:sldId id="266" r:id="rId7"/>
    <p:sldId id="262" r:id="rId8"/>
    <p:sldId id="265" r:id="rId9"/>
    <p:sldId id="264" r:id="rId10"/>
    <p:sldId id="263" r:id="rId11"/>
    <p:sldId id="269" r:id="rId12"/>
    <p:sldId id="256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387FC-9504-47D3-8847-0AFC6B1F734F}" type="doc">
      <dgm:prSet loTypeId="urn:microsoft.com/office/officeart/2005/8/layout/hierarchy6" loCatId="hierarchy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756A5B41-DB20-4484-8CE7-A78697E2BE55}">
      <dgm:prSet phldrT="[Texto]"/>
      <dgm:spPr/>
      <dgm:t>
        <a:bodyPr/>
        <a:lstStyle/>
        <a:p>
          <a:r>
            <a:rPr lang="es-ES" dirty="0" smtClean="0"/>
            <a:t>Martha Macías</a:t>
          </a:r>
          <a:br>
            <a:rPr lang="es-ES" dirty="0" smtClean="0"/>
          </a:br>
          <a:r>
            <a:rPr lang="es-ES" b="1" dirty="0" smtClean="0"/>
            <a:t>Dirección Operaciones Siniestros</a:t>
          </a:r>
          <a:endParaRPr lang="es-ES" b="1" dirty="0"/>
        </a:p>
      </dgm:t>
    </dgm:pt>
    <dgm:pt modelId="{10495552-7EE6-4245-81C6-6FA808218170}" type="parTrans" cxnId="{CE071E05-DEEF-44E8-AC4F-0D8D5DDF2613}">
      <dgm:prSet/>
      <dgm:spPr/>
      <dgm:t>
        <a:bodyPr/>
        <a:lstStyle/>
        <a:p>
          <a:endParaRPr lang="es-ES"/>
        </a:p>
      </dgm:t>
    </dgm:pt>
    <dgm:pt modelId="{37B0E8FA-FA4D-4B70-A806-1BE3CFFD99CF}" type="sibTrans" cxnId="{CE071E05-DEEF-44E8-AC4F-0D8D5DDF2613}">
      <dgm:prSet/>
      <dgm:spPr/>
      <dgm:t>
        <a:bodyPr/>
        <a:lstStyle/>
        <a:p>
          <a:endParaRPr lang="es-ES"/>
        </a:p>
      </dgm:t>
    </dgm:pt>
    <dgm:pt modelId="{37872E9D-5F0F-4F28-8EE2-A5F5CC6C8FBB}">
      <dgm:prSet phldrT="[Texto]"/>
      <dgm:spPr/>
      <dgm:t>
        <a:bodyPr/>
        <a:lstStyle/>
        <a:p>
          <a:r>
            <a:rPr lang="es-ES" dirty="0" smtClean="0"/>
            <a:t>Juan de Dios Juárez</a:t>
          </a:r>
          <a:br>
            <a:rPr lang="es-ES" dirty="0" smtClean="0"/>
          </a:br>
          <a:r>
            <a:rPr lang="es-ES" b="1" dirty="0" smtClean="0"/>
            <a:t>Subdirección Operaciones Valuación</a:t>
          </a:r>
          <a:endParaRPr lang="es-ES" b="1" dirty="0"/>
        </a:p>
      </dgm:t>
    </dgm:pt>
    <dgm:pt modelId="{5B4DF371-52A7-4078-8AF8-055571CAA150}" type="parTrans" cxnId="{58F09F3C-A391-411D-86B1-5780DD133508}">
      <dgm:prSet/>
      <dgm:spPr/>
      <dgm:t>
        <a:bodyPr/>
        <a:lstStyle/>
        <a:p>
          <a:endParaRPr lang="es-ES"/>
        </a:p>
      </dgm:t>
    </dgm:pt>
    <dgm:pt modelId="{99785C04-66DF-443C-BA6E-13C90BE1525F}" type="sibTrans" cxnId="{58F09F3C-A391-411D-86B1-5780DD133508}">
      <dgm:prSet/>
      <dgm:spPr/>
      <dgm:t>
        <a:bodyPr/>
        <a:lstStyle/>
        <a:p>
          <a:endParaRPr lang="es-ES"/>
        </a:p>
      </dgm:t>
    </dgm:pt>
    <dgm:pt modelId="{EDD23B79-EE25-4D35-A9CB-95FDFF768434}">
      <dgm:prSet phldrT="[Texto]"/>
      <dgm:spPr/>
      <dgm:t>
        <a:bodyPr/>
        <a:lstStyle/>
        <a:p>
          <a:r>
            <a:rPr lang="es-ES" dirty="0" smtClean="0"/>
            <a:t>Jesús González</a:t>
          </a:r>
          <a:br>
            <a:rPr lang="es-ES" dirty="0" smtClean="0"/>
          </a:br>
          <a:r>
            <a:rPr lang="es-ES" b="1" dirty="0" smtClean="0"/>
            <a:t>Gerencia Valuación Autos Norte</a:t>
          </a:r>
          <a:endParaRPr lang="es-ES" b="1" dirty="0"/>
        </a:p>
      </dgm:t>
    </dgm:pt>
    <dgm:pt modelId="{A491F9DB-C2BC-406C-83AD-BA142AAFDD85}" type="parTrans" cxnId="{9EF013A4-79E6-46AD-A1E8-F36389121318}">
      <dgm:prSet/>
      <dgm:spPr/>
      <dgm:t>
        <a:bodyPr/>
        <a:lstStyle/>
        <a:p>
          <a:endParaRPr lang="es-ES"/>
        </a:p>
      </dgm:t>
    </dgm:pt>
    <dgm:pt modelId="{BFB86823-6C88-4307-BB0D-339A665EBA2C}" type="sibTrans" cxnId="{9EF013A4-79E6-46AD-A1E8-F36389121318}">
      <dgm:prSet/>
      <dgm:spPr/>
      <dgm:t>
        <a:bodyPr/>
        <a:lstStyle/>
        <a:p>
          <a:endParaRPr lang="es-ES"/>
        </a:p>
      </dgm:t>
    </dgm:pt>
    <dgm:pt modelId="{9A1ACB87-7346-4F11-B813-7DA6B11FC9BA}">
      <dgm:prSet phldrT="[Texto]"/>
      <dgm:spPr/>
      <dgm:t>
        <a:bodyPr/>
        <a:lstStyle/>
        <a:p>
          <a:r>
            <a:rPr lang="es-ES" dirty="0" smtClean="0"/>
            <a:t>Ricardo Barrón</a:t>
          </a:r>
          <a:br>
            <a:rPr lang="es-ES" dirty="0" smtClean="0"/>
          </a:br>
          <a:r>
            <a:rPr lang="es-ES" b="1" dirty="0" smtClean="0"/>
            <a:t>Gerencia Valuación Autos Centro</a:t>
          </a:r>
          <a:endParaRPr lang="es-ES" b="1" dirty="0"/>
        </a:p>
      </dgm:t>
    </dgm:pt>
    <dgm:pt modelId="{4027A5C4-389C-4C6F-A86F-5C1EA39B5E5A}" type="parTrans" cxnId="{F93161B3-462A-4E9F-92DB-FD3DD4B6125B}">
      <dgm:prSet/>
      <dgm:spPr/>
      <dgm:t>
        <a:bodyPr/>
        <a:lstStyle/>
        <a:p>
          <a:endParaRPr lang="es-ES"/>
        </a:p>
      </dgm:t>
    </dgm:pt>
    <dgm:pt modelId="{55DD87C8-D75E-4EA6-BEE3-6362A3EE31F5}" type="sibTrans" cxnId="{F93161B3-462A-4E9F-92DB-FD3DD4B6125B}">
      <dgm:prSet/>
      <dgm:spPr/>
      <dgm:t>
        <a:bodyPr/>
        <a:lstStyle/>
        <a:p>
          <a:endParaRPr lang="es-ES"/>
        </a:p>
      </dgm:t>
    </dgm:pt>
    <dgm:pt modelId="{6E19E285-025B-45E1-81D1-529B1FC12E42}">
      <dgm:prSet phldrT="[Texto]"/>
      <dgm:spPr/>
      <dgm:t>
        <a:bodyPr/>
        <a:lstStyle/>
        <a:p>
          <a:r>
            <a:rPr lang="es-ES" dirty="0" smtClean="0"/>
            <a:t>Antonio Reséndiz</a:t>
          </a:r>
          <a:br>
            <a:rPr lang="es-ES" dirty="0" smtClean="0"/>
          </a:br>
          <a:r>
            <a:rPr lang="es-ES" b="1" dirty="0" smtClean="0"/>
            <a:t>Gerencia Nacional Equipo Pesado</a:t>
          </a:r>
          <a:endParaRPr lang="es-ES" b="1" dirty="0"/>
        </a:p>
      </dgm:t>
    </dgm:pt>
    <dgm:pt modelId="{C1BA827D-CC11-4E11-8308-230CB619FDAA}" type="parTrans" cxnId="{067B8569-9BFC-4FAF-BE9B-A6788411545F}">
      <dgm:prSet/>
      <dgm:spPr/>
      <dgm:t>
        <a:bodyPr/>
        <a:lstStyle/>
        <a:p>
          <a:endParaRPr lang="es-ES"/>
        </a:p>
      </dgm:t>
    </dgm:pt>
    <dgm:pt modelId="{58228D61-60AF-452B-AFF1-18D5128C260E}" type="sibTrans" cxnId="{067B8569-9BFC-4FAF-BE9B-A6788411545F}">
      <dgm:prSet/>
      <dgm:spPr/>
      <dgm:t>
        <a:bodyPr/>
        <a:lstStyle/>
        <a:p>
          <a:endParaRPr lang="es-ES"/>
        </a:p>
      </dgm:t>
    </dgm:pt>
    <dgm:pt modelId="{4C2EBEF0-C8F9-4CB8-BC61-FDD2C4CA35CE}">
      <dgm:prSet phldrT="[Texto]"/>
      <dgm:spPr/>
      <dgm:t>
        <a:bodyPr/>
        <a:lstStyle/>
        <a:p>
          <a:r>
            <a:rPr lang="es-ES" dirty="0" smtClean="0"/>
            <a:t>Roberto Juárez</a:t>
          </a:r>
          <a:br>
            <a:rPr lang="es-ES" dirty="0" smtClean="0"/>
          </a:br>
          <a:r>
            <a:rPr lang="es-ES" b="1" dirty="0" smtClean="0"/>
            <a:t>Subdirección Operaciones Siniestros</a:t>
          </a:r>
          <a:endParaRPr lang="es-ES" b="1" dirty="0"/>
        </a:p>
      </dgm:t>
    </dgm:pt>
    <dgm:pt modelId="{91C876E1-8CE7-4F8C-8B97-6D5ACC6F855D}" type="parTrans" cxnId="{A2EA56CE-E3F1-494B-BE34-9248B8D7C9BA}">
      <dgm:prSet/>
      <dgm:spPr/>
      <dgm:t>
        <a:bodyPr/>
        <a:lstStyle/>
        <a:p>
          <a:endParaRPr lang="es-ES"/>
        </a:p>
      </dgm:t>
    </dgm:pt>
    <dgm:pt modelId="{5E0696A0-223B-4717-98CD-B3B9C6123805}" type="sibTrans" cxnId="{A2EA56CE-E3F1-494B-BE34-9248B8D7C9BA}">
      <dgm:prSet/>
      <dgm:spPr/>
      <dgm:t>
        <a:bodyPr/>
        <a:lstStyle/>
        <a:p>
          <a:endParaRPr lang="es-ES"/>
        </a:p>
      </dgm:t>
    </dgm:pt>
    <dgm:pt modelId="{FF0777C7-9749-43BE-8E2E-CF5CBB82DE11}" type="pres">
      <dgm:prSet presAssocID="{A1D387FC-9504-47D3-8847-0AFC6B1F7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59B405-D61B-4107-978A-345A9C715EE8}" type="pres">
      <dgm:prSet presAssocID="{A1D387FC-9504-47D3-8847-0AFC6B1F734F}" presName="hierFlow" presStyleCnt="0"/>
      <dgm:spPr/>
      <dgm:t>
        <a:bodyPr/>
        <a:lstStyle/>
        <a:p>
          <a:endParaRPr lang="es-ES"/>
        </a:p>
      </dgm:t>
    </dgm:pt>
    <dgm:pt modelId="{49AAFB3C-B1B4-4C7E-90FC-4AEA1E79A370}" type="pres">
      <dgm:prSet presAssocID="{A1D387FC-9504-47D3-8847-0AFC6B1F734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C458EBF-B87C-4CF7-B7A5-B1C06EF8C95C}" type="pres">
      <dgm:prSet presAssocID="{756A5B41-DB20-4484-8CE7-A78697E2BE55}" presName="Name14" presStyleCnt="0"/>
      <dgm:spPr/>
      <dgm:t>
        <a:bodyPr/>
        <a:lstStyle/>
        <a:p>
          <a:endParaRPr lang="es-ES"/>
        </a:p>
      </dgm:t>
    </dgm:pt>
    <dgm:pt modelId="{44431262-E509-4AA6-9C86-E329B11C3F15}" type="pres">
      <dgm:prSet presAssocID="{756A5B41-DB20-4484-8CE7-A78697E2BE5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2F711-655B-4906-BE9D-8AB57B4005FE}" type="pres">
      <dgm:prSet presAssocID="{756A5B41-DB20-4484-8CE7-A78697E2BE55}" presName="hierChild2" presStyleCnt="0"/>
      <dgm:spPr/>
      <dgm:t>
        <a:bodyPr/>
        <a:lstStyle/>
        <a:p>
          <a:endParaRPr lang="es-ES"/>
        </a:p>
      </dgm:t>
    </dgm:pt>
    <dgm:pt modelId="{AF1BC7C7-6FE7-444B-AFE6-00E45C8D1004}" type="pres">
      <dgm:prSet presAssocID="{91C876E1-8CE7-4F8C-8B97-6D5ACC6F855D}" presName="Name19" presStyleLbl="parChTrans1D2" presStyleIdx="0" presStyleCnt="1"/>
      <dgm:spPr/>
      <dgm:t>
        <a:bodyPr/>
        <a:lstStyle/>
        <a:p>
          <a:endParaRPr lang="es-ES"/>
        </a:p>
      </dgm:t>
    </dgm:pt>
    <dgm:pt modelId="{0AB7535D-C7A4-44AA-89BB-1FCC2D6C2B1C}" type="pres">
      <dgm:prSet presAssocID="{4C2EBEF0-C8F9-4CB8-BC61-FDD2C4CA35CE}" presName="Name21" presStyleCnt="0"/>
      <dgm:spPr/>
      <dgm:t>
        <a:bodyPr/>
        <a:lstStyle/>
        <a:p>
          <a:endParaRPr lang="es-ES"/>
        </a:p>
      </dgm:t>
    </dgm:pt>
    <dgm:pt modelId="{F937FD07-F3D6-41DB-9DB7-31B54AB4657F}" type="pres">
      <dgm:prSet presAssocID="{4C2EBEF0-C8F9-4CB8-BC61-FDD2C4CA35CE}" presName="level2Shape" presStyleLbl="node2" presStyleIdx="0" presStyleCnt="1"/>
      <dgm:spPr/>
      <dgm:t>
        <a:bodyPr/>
        <a:lstStyle/>
        <a:p>
          <a:endParaRPr lang="es-ES"/>
        </a:p>
      </dgm:t>
    </dgm:pt>
    <dgm:pt modelId="{A851E95E-4160-4199-9CDA-E392A8F5850B}" type="pres">
      <dgm:prSet presAssocID="{4C2EBEF0-C8F9-4CB8-BC61-FDD2C4CA35CE}" presName="hierChild3" presStyleCnt="0"/>
      <dgm:spPr/>
      <dgm:t>
        <a:bodyPr/>
        <a:lstStyle/>
        <a:p>
          <a:endParaRPr lang="es-ES"/>
        </a:p>
      </dgm:t>
    </dgm:pt>
    <dgm:pt modelId="{FC997E02-4077-4F13-A00D-BED1E456BDE6}" type="pres">
      <dgm:prSet presAssocID="{5B4DF371-52A7-4078-8AF8-055571CAA150}" presName="Name19" presStyleLbl="parChTrans1D3" presStyleIdx="0" presStyleCnt="1"/>
      <dgm:spPr/>
      <dgm:t>
        <a:bodyPr/>
        <a:lstStyle/>
        <a:p>
          <a:endParaRPr lang="es-ES"/>
        </a:p>
      </dgm:t>
    </dgm:pt>
    <dgm:pt modelId="{D4D2608D-027B-4C77-BFD5-789D682CAAE0}" type="pres">
      <dgm:prSet presAssocID="{37872E9D-5F0F-4F28-8EE2-A5F5CC6C8FBB}" presName="Name21" presStyleCnt="0"/>
      <dgm:spPr/>
      <dgm:t>
        <a:bodyPr/>
        <a:lstStyle/>
        <a:p>
          <a:endParaRPr lang="es-ES"/>
        </a:p>
      </dgm:t>
    </dgm:pt>
    <dgm:pt modelId="{864AE516-E0C0-4788-BDE3-BA1090CF5535}" type="pres">
      <dgm:prSet presAssocID="{37872E9D-5F0F-4F28-8EE2-A5F5CC6C8FBB}" presName="level2Shape" presStyleLbl="node3" presStyleIdx="0" presStyleCnt="1"/>
      <dgm:spPr/>
      <dgm:t>
        <a:bodyPr/>
        <a:lstStyle/>
        <a:p>
          <a:endParaRPr lang="es-ES"/>
        </a:p>
      </dgm:t>
    </dgm:pt>
    <dgm:pt modelId="{F3CB92EC-34FA-4597-9DD2-4DAE0E7811D6}" type="pres">
      <dgm:prSet presAssocID="{37872E9D-5F0F-4F28-8EE2-A5F5CC6C8FBB}" presName="hierChild3" presStyleCnt="0"/>
      <dgm:spPr/>
      <dgm:t>
        <a:bodyPr/>
        <a:lstStyle/>
        <a:p>
          <a:endParaRPr lang="es-ES"/>
        </a:p>
      </dgm:t>
    </dgm:pt>
    <dgm:pt modelId="{CD31BAEB-36A4-48C7-83FA-8094D0E90241}" type="pres">
      <dgm:prSet presAssocID="{A491F9DB-C2BC-406C-83AD-BA142AAFDD85}" presName="Name19" presStyleLbl="parChTrans1D4" presStyleIdx="0" presStyleCnt="3"/>
      <dgm:spPr/>
      <dgm:t>
        <a:bodyPr/>
        <a:lstStyle/>
        <a:p>
          <a:endParaRPr lang="es-ES"/>
        </a:p>
      </dgm:t>
    </dgm:pt>
    <dgm:pt modelId="{C53375DF-D4D3-431C-BC44-97DF37142599}" type="pres">
      <dgm:prSet presAssocID="{EDD23B79-EE25-4D35-A9CB-95FDFF768434}" presName="Name21" presStyleCnt="0"/>
      <dgm:spPr/>
      <dgm:t>
        <a:bodyPr/>
        <a:lstStyle/>
        <a:p>
          <a:endParaRPr lang="es-ES"/>
        </a:p>
      </dgm:t>
    </dgm:pt>
    <dgm:pt modelId="{4B45A69E-C8E7-480D-962E-87946D547CAA}" type="pres">
      <dgm:prSet presAssocID="{EDD23B79-EE25-4D35-A9CB-95FDFF768434}" presName="level2Shape" presStyleLbl="node4" presStyleIdx="0" presStyleCnt="3"/>
      <dgm:spPr/>
      <dgm:t>
        <a:bodyPr/>
        <a:lstStyle/>
        <a:p>
          <a:endParaRPr lang="es-ES"/>
        </a:p>
      </dgm:t>
    </dgm:pt>
    <dgm:pt modelId="{70C0456E-2B42-4C13-8B94-FF5C9B5904D9}" type="pres">
      <dgm:prSet presAssocID="{EDD23B79-EE25-4D35-A9CB-95FDFF768434}" presName="hierChild3" presStyleCnt="0"/>
      <dgm:spPr/>
      <dgm:t>
        <a:bodyPr/>
        <a:lstStyle/>
        <a:p>
          <a:endParaRPr lang="es-ES"/>
        </a:p>
      </dgm:t>
    </dgm:pt>
    <dgm:pt modelId="{58A2E89B-BFF7-4A44-A119-BAF7836920C8}" type="pres">
      <dgm:prSet presAssocID="{4027A5C4-389C-4C6F-A86F-5C1EA39B5E5A}" presName="Name19" presStyleLbl="parChTrans1D4" presStyleIdx="1" presStyleCnt="3"/>
      <dgm:spPr/>
      <dgm:t>
        <a:bodyPr/>
        <a:lstStyle/>
        <a:p>
          <a:endParaRPr lang="es-ES"/>
        </a:p>
      </dgm:t>
    </dgm:pt>
    <dgm:pt modelId="{5A79DC6C-55B5-4C17-9109-3E3742545C06}" type="pres">
      <dgm:prSet presAssocID="{9A1ACB87-7346-4F11-B813-7DA6B11FC9BA}" presName="Name21" presStyleCnt="0"/>
      <dgm:spPr/>
      <dgm:t>
        <a:bodyPr/>
        <a:lstStyle/>
        <a:p>
          <a:endParaRPr lang="es-ES"/>
        </a:p>
      </dgm:t>
    </dgm:pt>
    <dgm:pt modelId="{885D72E2-6DCD-4D05-ABA1-26C46E78225A}" type="pres">
      <dgm:prSet presAssocID="{9A1ACB87-7346-4F11-B813-7DA6B11FC9BA}" presName="level2Shape" presStyleLbl="node4" presStyleIdx="1" presStyleCnt="3"/>
      <dgm:spPr/>
      <dgm:t>
        <a:bodyPr/>
        <a:lstStyle/>
        <a:p>
          <a:endParaRPr lang="es-ES"/>
        </a:p>
      </dgm:t>
    </dgm:pt>
    <dgm:pt modelId="{7154C45B-5AAD-4115-8D03-9BAF82B4ADFD}" type="pres">
      <dgm:prSet presAssocID="{9A1ACB87-7346-4F11-B813-7DA6B11FC9BA}" presName="hierChild3" presStyleCnt="0"/>
      <dgm:spPr/>
      <dgm:t>
        <a:bodyPr/>
        <a:lstStyle/>
        <a:p>
          <a:endParaRPr lang="es-ES"/>
        </a:p>
      </dgm:t>
    </dgm:pt>
    <dgm:pt modelId="{7605C838-5722-451A-A395-E3FA3FA6EFC8}" type="pres">
      <dgm:prSet presAssocID="{C1BA827D-CC11-4E11-8308-230CB619FDAA}" presName="Name19" presStyleLbl="parChTrans1D4" presStyleIdx="2" presStyleCnt="3"/>
      <dgm:spPr/>
      <dgm:t>
        <a:bodyPr/>
        <a:lstStyle/>
        <a:p>
          <a:endParaRPr lang="es-ES"/>
        </a:p>
      </dgm:t>
    </dgm:pt>
    <dgm:pt modelId="{181D1A9A-5BFB-4D80-876A-4B7DEED02E18}" type="pres">
      <dgm:prSet presAssocID="{6E19E285-025B-45E1-81D1-529B1FC12E42}" presName="Name21" presStyleCnt="0"/>
      <dgm:spPr/>
      <dgm:t>
        <a:bodyPr/>
        <a:lstStyle/>
        <a:p>
          <a:endParaRPr lang="es-ES"/>
        </a:p>
      </dgm:t>
    </dgm:pt>
    <dgm:pt modelId="{A031D9E6-A3B8-4708-9232-2E78804404BE}" type="pres">
      <dgm:prSet presAssocID="{6E19E285-025B-45E1-81D1-529B1FC12E42}" presName="level2Shape" presStyleLbl="node4" presStyleIdx="2" presStyleCnt="3"/>
      <dgm:spPr/>
      <dgm:t>
        <a:bodyPr/>
        <a:lstStyle/>
        <a:p>
          <a:endParaRPr lang="es-ES"/>
        </a:p>
      </dgm:t>
    </dgm:pt>
    <dgm:pt modelId="{22930718-98E3-4BCD-8506-36568F9D9EC0}" type="pres">
      <dgm:prSet presAssocID="{6E19E285-025B-45E1-81D1-529B1FC12E42}" presName="hierChild3" presStyleCnt="0"/>
      <dgm:spPr/>
      <dgm:t>
        <a:bodyPr/>
        <a:lstStyle/>
        <a:p>
          <a:endParaRPr lang="es-ES"/>
        </a:p>
      </dgm:t>
    </dgm:pt>
    <dgm:pt modelId="{5A0E1B04-DA16-4747-9DEF-DB14BE423616}" type="pres">
      <dgm:prSet presAssocID="{A1D387FC-9504-47D3-8847-0AFC6B1F734F}" presName="bgShapesFlow" presStyleCnt="0"/>
      <dgm:spPr/>
      <dgm:t>
        <a:bodyPr/>
        <a:lstStyle/>
        <a:p>
          <a:endParaRPr lang="es-ES"/>
        </a:p>
      </dgm:t>
    </dgm:pt>
  </dgm:ptLst>
  <dgm:cxnLst>
    <dgm:cxn modelId="{388DBCAF-0A28-46AA-87F0-C67853678ED6}" type="presOf" srcId="{A1D387FC-9504-47D3-8847-0AFC6B1F734F}" destId="{FF0777C7-9749-43BE-8E2E-CF5CBB82DE11}" srcOrd="0" destOrd="0" presId="urn:microsoft.com/office/officeart/2005/8/layout/hierarchy6"/>
    <dgm:cxn modelId="{CE071E05-DEEF-44E8-AC4F-0D8D5DDF2613}" srcId="{A1D387FC-9504-47D3-8847-0AFC6B1F734F}" destId="{756A5B41-DB20-4484-8CE7-A78697E2BE55}" srcOrd="0" destOrd="0" parTransId="{10495552-7EE6-4245-81C6-6FA808218170}" sibTransId="{37B0E8FA-FA4D-4B70-A806-1BE3CFFD99CF}"/>
    <dgm:cxn modelId="{FDD9D6D5-934A-4F5F-ACD6-9C15AEACDDCE}" type="presOf" srcId="{A491F9DB-C2BC-406C-83AD-BA142AAFDD85}" destId="{CD31BAEB-36A4-48C7-83FA-8094D0E90241}" srcOrd="0" destOrd="0" presId="urn:microsoft.com/office/officeart/2005/8/layout/hierarchy6"/>
    <dgm:cxn modelId="{BEE18DB7-F626-4CE5-A06C-9A1A0D69E3BC}" type="presOf" srcId="{91C876E1-8CE7-4F8C-8B97-6D5ACC6F855D}" destId="{AF1BC7C7-6FE7-444B-AFE6-00E45C8D1004}" srcOrd="0" destOrd="0" presId="urn:microsoft.com/office/officeart/2005/8/layout/hierarchy6"/>
    <dgm:cxn modelId="{FAC9B541-3870-4365-9C1F-05D53837F40C}" type="presOf" srcId="{EDD23B79-EE25-4D35-A9CB-95FDFF768434}" destId="{4B45A69E-C8E7-480D-962E-87946D547CAA}" srcOrd="0" destOrd="0" presId="urn:microsoft.com/office/officeart/2005/8/layout/hierarchy6"/>
    <dgm:cxn modelId="{880AC3F8-0F83-40ED-8E8B-7243800BB6D5}" type="presOf" srcId="{37872E9D-5F0F-4F28-8EE2-A5F5CC6C8FBB}" destId="{864AE516-E0C0-4788-BDE3-BA1090CF5535}" srcOrd="0" destOrd="0" presId="urn:microsoft.com/office/officeart/2005/8/layout/hierarchy6"/>
    <dgm:cxn modelId="{A2EA56CE-E3F1-494B-BE34-9248B8D7C9BA}" srcId="{756A5B41-DB20-4484-8CE7-A78697E2BE55}" destId="{4C2EBEF0-C8F9-4CB8-BC61-FDD2C4CA35CE}" srcOrd="0" destOrd="0" parTransId="{91C876E1-8CE7-4F8C-8B97-6D5ACC6F855D}" sibTransId="{5E0696A0-223B-4717-98CD-B3B9C6123805}"/>
    <dgm:cxn modelId="{6C8A3CC2-FB7C-408B-9203-642865F90383}" type="presOf" srcId="{4C2EBEF0-C8F9-4CB8-BC61-FDD2C4CA35CE}" destId="{F937FD07-F3D6-41DB-9DB7-31B54AB4657F}" srcOrd="0" destOrd="0" presId="urn:microsoft.com/office/officeart/2005/8/layout/hierarchy6"/>
    <dgm:cxn modelId="{067B8569-9BFC-4FAF-BE9B-A6788411545F}" srcId="{37872E9D-5F0F-4F28-8EE2-A5F5CC6C8FBB}" destId="{6E19E285-025B-45E1-81D1-529B1FC12E42}" srcOrd="2" destOrd="0" parTransId="{C1BA827D-CC11-4E11-8308-230CB619FDAA}" sibTransId="{58228D61-60AF-452B-AFF1-18D5128C260E}"/>
    <dgm:cxn modelId="{304ABEEC-64F2-4667-91DD-BDA419667D4F}" type="presOf" srcId="{756A5B41-DB20-4484-8CE7-A78697E2BE55}" destId="{44431262-E509-4AA6-9C86-E329B11C3F15}" srcOrd="0" destOrd="0" presId="urn:microsoft.com/office/officeart/2005/8/layout/hierarchy6"/>
    <dgm:cxn modelId="{7B511A36-29DF-44B5-B051-1A74E3546181}" type="presOf" srcId="{6E19E285-025B-45E1-81D1-529B1FC12E42}" destId="{A031D9E6-A3B8-4708-9232-2E78804404BE}" srcOrd="0" destOrd="0" presId="urn:microsoft.com/office/officeart/2005/8/layout/hierarchy6"/>
    <dgm:cxn modelId="{4ABC9AE3-E7F3-4C72-A580-1AE9475D3A90}" type="presOf" srcId="{5B4DF371-52A7-4078-8AF8-055571CAA150}" destId="{FC997E02-4077-4F13-A00D-BED1E456BDE6}" srcOrd="0" destOrd="0" presId="urn:microsoft.com/office/officeart/2005/8/layout/hierarchy6"/>
    <dgm:cxn modelId="{D0232C64-831C-401E-BC3E-1616848A29D9}" type="presOf" srcId="{4027A5C4-389C-4C6F-A86F-5C1EA39B5E5A}" destId="{58A2E89B-BFF7-4A44-A119-BAF7836920C8}" srcOrd="0" destOrd="0" presId="urn:microsoft.com/office/officeart/2005/8/layout/hierarchy6"/>
    <dgm:cxn modelId="{9EF013A4-79E6-46AD-A1E8-F36389121318}" srcId="{37872E9D-5F0F-4F28-8EE2-A5F5CC6C8FBB}" destId="{EDD23B79-EE25-4D35-A9CB-95FDFF768434}" srcOrd="0" destOrd="0" parTransId="{A491F9DB-C2BC-406C-83AD-BA142AAFDD85}" sibTransId="{BFB86823-6C88-4307-BB0D-339A665EBA2C}"/>
    <dgm:cxn modelId="{C2C2D2C9-AE0F-46F3-B12B-7B01E1FE6EB5}" type="presOf" srcId="{C1BA827D-CC11-4E11-8308-230CB619FDAA}" destId="{7605C838-5722-451A-A395-E3FA3FA6EFC8}" srcOrd="0" destOrd="0" presId="urn:microsoft.com/office/officeart/2005/8/layout/hierarchy6"/>
    <dgm:cxn modelId="{F93161B3-462A-4E9F-92DB-FD3DD4B6125B}" srcId="{37872E9D-5F0F-4F28-8EE2-A5F5CC6C8FBB}" destId="{9A1ACB87-7346-4F11-B813-7DA6B11FC9BA}" srcOrd="1" destOrd="0" parTransId="{4027A5C4-389C-4C6F-A86F-5C1EA39B5E5A}" sibTransId="{55DD87C8-D75E-4EA6-BEE3-6362A3EE31F5}"/>
    <dgm:cxn modelId="{31732B39-4E0C-4BD1-8FA8-D65CE1AD952D}" type="presOf" srcId="{9A1ACB87-7346-4F11-B813-7DA6B11FC9BA}" destId="{885D72E2-6DCD-4D05-ABA1-26C46E78225A}" srcOrd="0" destOrd="0" presId="urn:microsoft.com/office/officeart/2005/8/layout/hierarchy6"/>
    <dgm:cxn modelId="{58F09F3C-A391-411D-86B1-5780DD133508}" srcId="{4C2EBEF0-C8F9-4CB8-BC61-FDD2C4CA35CE}" destId="{37872E9D-5F0F-4F28-8EE2-A5F5CC6C8FBB}" srcOrd="0" destOrd="0" parTransId="{5B4DF371-52A7-4078-8AF8-055571CAA150}" sibTransId="{99785C04-66DF-443C-BA6E-13C90BE1525F}"/>
    <dgm:cxn modelId="{945976F0-E646-425E-A88E-66D2D9882F05}" type="presParOf" srcId="{FF0777C7-9749-43BE-8E2E-CF5CBB82DE11}" destId="{DB59B405-D61B-4107-978A-345A9C715EE8}" srcOrd="0" destOrd="0" presId="urn:microsoft.com/office/officeart/2005/8/layout/hierarchy6"/>
    <dgm:cxn modelId="{BBD0E9E0-2B1B-4637-8F90-350692FD529C}" type="presParOf" srcId="{DB59B405-D61B-4107-978A-345A9C715EE8}" destId="{49AAFB3C-B1B4-4C7E-90FC-4AEA1E79A370}" srcOrd="0" destOrd="0" presId="urn:microsoft.com/office/officeart/2005/8/layout/hierarchy6"/>
    <dgm:cxn modelId="{6E5B4B28-2A86-4AE9-9E75-304E29962DB7}" type="presParOf" srcId="{49AAFB3C-B1B4-4C7E-90FC-4AEA1E79A370}" destId="{BC458EBF-B87C-4CF7-B7A5-B1C06EF8C95C}" srcOrd="0" destOrd="0" presId="urn:microsoft.com/office/officeart/2005/8/layout/hierarchy6"/>
    <dgm:cxn modelId="{64669CCC-9EC5-4E55-9AC3-0677CB956CCD}" type="presParOf" srcId="{BC458EBF-B87C-4CF7-B7A5-B1C06EF8C95C}" destId="{44431262-E509-4AA6-9C86-E329B11C3F15}" srcOrd="0" destOrd="0" presId="urn:microsoft.com/office/officeart/2005/8/layout/hierarchy6"/>
    <dgm:cxn modelId="{36BC667D-A83A-436D-8167-2044C83ED2A4}" type="presParOf" srcId="{BC458EBF-B87C-4CF7-B7A5-B1C06EF8C95C}" destId="{F2A2F711-655B-4906-BE9D-8AB57B4005FE}" srcOrd="1" destOrd="0" presId="urn:microsoft.com/office/officeart/2005/8/layout/hierarchy6"/>
    <dgm:cxn modelId="{835A9620-8164-4329-ADBA-E7A80A95A1F9}" type="presParOf" srcId="{F2A2F711-655B-4906-BE9D-8AB57B4005FE}" destId="{AF1BC7C7-6FE7-444B-AFE6-00E45C8D1004}" srcOrd="0" destOrd="0" presId="urn:microsoft.com/office/officeart/2005/8/layout/hierarchy6"/>
    <dgm:cxn modelId="{B5CF07D7-DBB0-4E8F-BA1A-0DB78EADF008}" type="presParOf" srcId="{F2A2F711-655B-4906-BE9D-8AB57B4005FE}" destId="{0AB7535D-C7A4-44AA-89BB-1FCC2D6C2B1C}" srcOrd="1" destOrd="0" presId="urn:microsoft.com/office/officeart/2005/8/layout/hierarchy6"/>
    <dgm:cxn modelId="{0D222A49-6B85-43B7-ACFD-2B794E51C133}" type="presParOf" srcId="{0AB7535D-C7A4-44AA-89BB-1FCC2D6C2B1C}" destId="{F937FD07-F3D6-41DB-9DB7-31B54AB4657F}" srcOrd="0" destOrd="0" presId="urn:microsoft.com/office/officeart/2005/8/layout/hierarchy6"/>
    <dgm:cxn modelId="{30A8A949-45FC-4187-986E-99F5088F3F90}" type="presParOf" srcId="{0AB7535D-C7A4-44AA-89BB-1FCC2D6C2B1C}" destId="{A851E95E-4160-4199-9CDA-E392A8F5850B}" srcOrd="1" destOrd="0" presId="urn:microsoft.com/office/officeart/2005/8/layout/hierarchy6"/>
    <dgm:cxn modelId="{AB2B5A1F-3E30-465F-9377-F9B8AB8381A4}" type="presParOf" srcId="{A851E95E-4160-4199-9CDA-E392A8F5850B}" destId="{FC997E02-4077-4F13-A00D-BED1E456BDE6}" srcOrd="0" destOrd="0" presId="urn:microsoft.com/office/officeart/2005/8/layout/hierarchy6"/>
    <dgm:cxn modelId="{84979397-EECA-4532-92AB-A1AB6714147C}" type="presParOf" srcId="{A851E95E-4160-4199-9CDA-E392A8F5850B}" destId="{D4D2608D-027B-4C77-BFD5-789D682CAAE0}" srcOrd="1" destOrd="0" presId="urn:microsoft.com/office/officeart/2005/8/layout/hierarchy6"/>
    <dgm:cxn modelId="{E916CD65-8B78-401F-BA94-42F8547FBE9D}" type="presParOf" srcId="{D4D2608D-027B-4C77-BFD5-789D682CAAE0}" destId="{864AE516-E0C0-4788-BDE3-BA1090CF5535}" srcOrd="0" destOrd="0" presId="urn:microsoft.com/office/officeart/2005/8/layout/hierarchy6"/>
    <dgm:cxn modelId="{4CEA74FA-8971-4BA2-8CA5-951DE1776084}" type="presParOf" srcId="{D4D2608D-027B-4C77-BFD5-789D682CAAE0}" destId="{F3CB92EC-34FA-4597-9DD2-4DAE0E7811D6}" srcOrd="1" destOrd="0" presId="urn:microsoft.com/office/officeart/2005/8/layout/hierarchy6"/>
    <dgm:cxn modelId="{89963A8A-97C4-4B33-849A-FE3A593500F5}" type="presParOf" srcId="{F3CB92EC-34FA-4597-9DD2-4DAE0E7811D6}" destId="{CD31BAEB-36A4-48C7-83FA-8094D0E90241}" srcOrd="0" destOrd="0" presId="urn:microsoft.com/office/officeart/2005/8/layout/hierarchy6"/>
    <dgm:cxn modelId="{AA83DD97-A9BB-4C35-86D9-4E261D1AAE48}" type="presParOf" srcId="{F3CB92EC-34FA-4597-9DD2-4DAE0E7811D6}" destId="{C53375DF-D4D3-431C-BC44-97DF37142599}" srcOrd="1" destOrd="0" presId="urn:microsoft.com/office/officeart/2005/8/layout/hierarchy6"/>
    <dgm:cxn modelId="{93192048-E481-4C05-82AF-049CEFEA30D2}" type="presParOf" srcId="{C53375DF-D4D3-431C-BC44-97DF37142599}" destId="{4B45A69E-C8E7-480D-962E-87946D547CAA}" srcOrd="0" destOrd="0" presId="urn:microsoft.com/office/officeart/2005/8/layout/hierarchy6"/>
    <dgm:cxn modelId="{1BE92929-6764-4C83-B494-5298EC4C67E7}" type="presParOf" srcId="{C53375DF-D4D3-431C-BC44-97DF37142599}" destId="{70C0456E-2B42-4C13-8B94-FF5C9B5904D9}" srcOrd="1" destOrd="0" presId="urn:microsoft.com/office/officeart/2005/8/layout/hierarchy6"/>
    <dgm:cxn modelId="{BEC5BFBB-FF2F-40BF-A278-21199BB882BB}" type="presParOf" srcId="{F3CB92EC-34FA-4597-9DD2-4DAE0E7811D6}" destId="{58A2E89B-BFF7-4A44-A119-BAF7836920C8}" srcOrd="2" destOrd="0" presId="urn:microsoft.com/office/officeart/2005/8/layout/hierarchy6"/>
    <dgm:cxn modelId="{015EC3EC-424B-47C9-BC62-4B0B57D517B2}" type="presParOf" srcId="{F3CB92EC-34FA-4597-9DD2-4DAE0E7811D6}" destId="{5A79DC6C-55B5-4C17-9109-3E3742545C06}" srcOrd="3" destOrd="0" presId="urn:microsoft.com/office/officeart/2005/8/layout/hierarchy6"/>
    <dgm:cxn modelId="{BD8261D9-B72A-45D9-B69E-7765E562E6FB}" type="presParOf" srcId="{5A79DC6C-55B5-4C17-9109-3E3742545C06}" destId="{885D72E2-6DCD-4D05-ABA1-26C46E78225A}" srcOrd="0" destOrd="0" presId="urn:microsoft.com/office/officeart/2005/8/layout/hierarchy6"/>
    <dgm:cxn modelId="{D2865B29-CB82-4EA6-8BBB-0825708B98C7}" type="presParOf" srcId="{5A79DC6C-55B5-4C17-9109-3E3742545C06}" destId="{7154C45B-5AAD-4115-8D03-9BAF82B4ADFD}" srcOrd="1" destOrd="0" presId="urn:microsoft.com/office/officeart/2005/8/layout/hierarchy6"/>
    <dgm:cxn modelId="{714EDA8C-7109-423E-B70E-2597E664CDD8}" type="presParOf" srcId="{F3CB92EC-34FA-4597-9DD2-4DAE0E7811D6}" destId="{7605C838-5722-451A-A395-E3FA3FA6EFC8}" srcOrd="4" destOrd="0" presId="urn:microsoft.com/office/officeart/2005/8/layout/hierarchy6"/>
    <dgm:cxn modelId="{F09B43C0-A8CF-4E38-82D6-C0D1B9CF8413}" type="presParOf" srcId="{F3CB92EC-34FA-4597-9DD2-4DAE0E7811D6}" destId="{181D1A9A-5BFB-4D80-876A-4B7DEED02E18}" srcOrd="5" destOrd="0" presId="urn:microsoft.com/office/officeart/2005/8/layout/hierarchy6"/>
    <dgm:cxn modelId="{71C88569-09D8-4CFB-A94A-DCDCDFAE5DD2}" type="presParOf" srcId="{181D1A9A-5BFB-4D80-876A-4B7DEED02E18}" destId="{A031D9E6-A3B8-4708-9232-2E78804404BE}" srcOrd="0" destOrd="0" presId="urn:microsoft.com/office/officeart/2005/8/layout/hierarchy6"/>
    <dgm:cxn modelId="{D836AD60-3FC3-44AA-B31D-4E4D63056262}" type="presParOf" srcId="{181D1A9A-5BFB-4D80-876A-4B7DEED02E18}" destId="{22930718-98E3-4BCD-8506-36568F9D9EC0}" srcOrd="1" destOrd="0" presId="urn:microsoft.com/office/officeart/2005/8/layout/hierarchy6"/>
    <dgm:cxn modelId="{089ED3F7-D95C-48D1-914E-AE2ADC77D9EA}" type="presParOf" srcId="{FF0777C7-9749-43BE-8E2E-CF5CBB82DE11}" destId="{5A0E1B04-DA16-4747-9DEF-DB14BE4236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387FC-9504-47D3-8847-0AFC6B1F734F}" type="doc">
      <dgm:prSet loTypeId="urn:microsoft.com/office/officeart/2005/8/layout/hierarchy6" loCatId="hierarchy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37872E9D-5F0F-4F28-8EE2-A5F5CC6C8FBB}">
      <dgm:prSet phldrT="[Texto]"/>
      <dgm:spPr/>
      <dgm:t>
        <a:bodyPr/>
        <a:lstStyle/>
        <a:p>
          <a:r>
            <a:rPr lang="es-ES" dirty="0" smtClean="0"/>
            <a:t>Juan de Dios Juárez</a:t>
          </a:r>
          <a:br>
            <a:rPr lang="es-ES" dirty="0" smtClean="0"/>
          </a:br>
          <a:r>
            <a:rPr lang="es-ES" b="1" dirty="0" smtClean="0"/>
            <a:t>Subdirección Operaciones Valuación</a:t>
          </a:r>
          <a:endParaRPr lang="es-ES" b="1" dirty="0"/>
        </a:p>
      </dgm:t>
    </dgm:pt>
    <dgm:pt modelId="{5B4DF371-52A7-4078-8AF8-055571CAA150}" type="parTrans" cxnId="{58F09F3C-A391-411D-86B1-5780DD133508}">
      <dgm:prSet/>
      <dgm:spPr/>
      <dgm:t>
        <a:bodyPr/>
        <a:lstStyle/>
        <a:p>
          <a:endParaRPr lang="es-ES"/>
        </a:p>
      </dgm:t>
    </dgm:pt>
    <dgm:pt modelId="{99785C04-66DF-443C-BA6E-13C90BE1525F}" type="sibTrans" cxnId="{58F09F3C-A391-411D-86B1-5780DD133508}">
      <dgm:prSet/>
      <dgm:spPr/>
      <dgm:t>
        <a:bodyPr/>
        <a:lstStyle/>
        <a:p>
          <a:endParaRPr lang="es-ES"/>
        </a:p>
      </dgm:t>
    </dgm:pt>
    <dgm:pt modelId="{EDD23B79-EE25-4D35-A9CB-95FDFF768434}">
      <dgm:prSet phldrT="[Texto]"/>
      <dgm:spPr/>
      <dgm:t>
        <a:bodyPr/>
        <a:lstStyle/>
        <a:p>
          <a:r>
            <a:rPr lang="es-ES" dirty="0" smtClean="0"/>
            <a:t>Jesús González</a:t>
          </a:r>
          <a:br>
            <a:rPr lang="es-ES" dirty="0" smtClean="0"/>
          </a:br>
          <a:r>
            <a:rPr lang="es-ES" b="1" dirty="0" smtClean="0"/>
            <a:t>Gerencia Valuación Autos Norte</a:t>
          </a:r>
          <a:endParaRPr lang="es-ES" b="1" dirty="0"/>
        </a:p>
      </dgm:t>
    </dgm:pt>
    <dgm:pt modelId="{A491F9DB-C2BC-406C-83AD-BA142AAFDD85}" type="parTrans" cxnId="{9EF013A4-79E6-46AD-A1E8-F36389121318}">
      <dgm:prSet/>
      <dgm:spPr/>
      <dgm:t>
        <a:bodyPr/>
        <a:lstStyle/>
        <a:p>
          <a:endParaRPr lang="es-ES"/>
        </a:p>
      </dgm:t>
    </dgm:pt>
    <dgm:pt modelId="{BFB86823-6C88-4307-BB0D-339A665EBA2C}" type="sibTrans" cxnId="{9EF013A4-79E6-46AD-A1E8-F36389121318}">
      <dgm:prSet/>
      <dgm:spPr/>
      <dgm:t>
        <a:bodyPr/>
        <a:lstStyle/>
        <a:p>
          <a:endParaRPr lang="es-ES"/>
        </a:p>
      </dgm:t>
    </dgm:pt>
    <dgm:pt modelId="{9A1ACB87-7346-4F11-B813-7DA6B11FC9BA}">
      <dgm:prSet phldrT="[Texto]"/>
      <dgm:spPr/>
      <dgm:t>
        <a:bodyPr/>
        <a:lstStyle/>
        <a:p>
          <a:r>
            <a:rPr lang="es-ES" dirty="0" smtClean="0"/>
            <a:t>Ricardo Barrón</a:t>
          </a:r>
          <a:br>
            <a:rPr lang="es-ES" dirty="0" smtClean="0"/>
          </a:br>
          <a:r>
            <a:rPr lang="es-ES" b="1" dirty="0" smtClean="0"/>
            <a:t>Gerencia Valuación Autos Centro</a:t>
          </a:r>
          <a:endParaRPr lang="es-ES" b="1" dirty="0"/>
        </a:p>
      </dgm:t>
    </dgm:pt>
    <dgm:pt modelId="{4027A5C4-389C-4C6F-A86F-5C1EA39B5E5A}" type="parTrans" cxnId="{F93161B3-462A-4E9F-92DB-FD3DD4B6125B}">
      <dgm:prSet/>
      <dgm:spPr/>
      <dgm:t>
        <a:bodyPr/>
        <a:lstStyle/>
        <a:p>
          <a:endParaRPr lang="es-ES"/>
        </a:p>
      </dgm:t>
    </dgm:pt>
    <dgm:pt modelId="{55DD87C8-D75E-4EA6-BEE3-6362A3EE31F5}" type="sibTrans" cxnId="{F93161B3-462A-4E9F-92DB-FD3DD4B6125B}">
      <dgm:prSet/>
      <dgm:spPr/>
      <dgm:t>
        <a:bodyPr/>
        <a:lstStyle/>
        <a:p>
          <a:endParaRPr lang="es-ES"/>
        </a:p>
      </dgm:t>
    </dgm:pt>
    <dgm:pt modelId="{6E19E285-025B-45E1-81D1-529B1FC12E42}">
      <dgm:prSet phldrT="[Texto]"/>
      <dgm:spPr/>
      <dgm:t>
        <a:bodyPr/>
        <a:lstStyle/>
        <a:p>
          <a:r>
            <a:rPr lang="es-ES" dirty="0" smtClean="0"/>
            <a:t>Antonio Reséndiz</a:t>
          </a:r>
          <a:br>
            <a:rPr lang="es-ES" dirty="0" smtClean="0"/>
          </a:br>
          <a:r>
            <a:rPr lang="es-ES" b="1" dirty="0" smtClean="0"/>
            <a:t>Gerencia Valuación Equipo Pesado</a:t>
          </a:r>
          <a:endParaRPr lang="es-ES" b="1" dirty="0"/>
        </a:p>
      </dgm:t>
    </dgm:pt>
    <dgm:pt modelId="{C1BA827D-CC11-4E11-8308-230CB619FDAA}" type="parTrans" cxnId="{067B8569-9BFC-4FAF-BE9B-A6788411545F}">
      <dgm:prSet/>
      <dgm:spPr/>
      <dgm:t>
        <a:bodyPr/>
        <a:lstStyle/>
        <a:p>
          <a:endParaRPr lang="es-ES"/>
        </a:p>
      </dgm:t>
    </dgm:pt>
    <dgm:pt modelId="{58228D61-60AF-452B-AFF1-18D5128C260E}" type="sibTrans" cxnId="{067B8569-9BFC-4FAF-BE9B-A6788411545F}">
      <dgm:prSet/>
      <dgm:spPr/>
      <dgm:t>
        <a:bodyPr/>
        <a:lstStyle/>
        <a:p>
          <a:endParaRPr lang="es-ES"/>
        </a:p>
      </dgm:t>
    </dgm:pt>
    <dgm:pt modelId="{E4186067-C05E-488E-9284-E06AA2873FE6}">
      <dgm:prSet/>
      <dgm:spPr/>
      <dgm:t>
        <a:bodyPr/>
        <a:lstStyle/>
        <a:p>
          <a:r>
            <a:rPr lang="es-ES" b="1" dirty="0" smtClean="0"/>
            <a:t>6 Coordinadores Regionales </a:t>
          </a:r>
          <a:endParaRPr lang="es-ES" b="1" dirty="0"/>
        </a:p>
      </dgm:t>
    </dgm:pt>
    <dgm:pt modelId="{7CBA700B-C0BE-4F48-A10D-6A4BFD6BD1F8}" type="parTrans" cxnId="{D48527B7-A6C5-4CBC-A2B5-A5DEB32CB10F}">
      <dgm:prSet/>
      <dgm:spPr/>
      <dgm:t>
        <a:bodyPr/>
        <a:lstStyle/>
        <a:p>
          <a:endParaRPr lang="es-ES"/>
        </a:p>
      </dgm:t>
    </dgm:pt>
    <dgm:pt modelId="{1CECC68F-EFA4-4EA6-8FB2-B8280F248883}" type="sibTrans" cxnId="{D48527B7-A6C5-4CBC-A2B5-A5DEB32CB10F}">
      <dgm:prSet/>
      <dgm:spPr/>
      <dgm:t>
        <a:bodyPr/>
        <a:lstStyle/>
        <a:p>
          <a:endParaRPr lang="es-ES"/>
        </a:p>
      </dgm:t>
    </dgm:pt>
    <dgm:pt modelId="{95222711-82DB-45E9-BCEA-E5867931A281}">
      <dgm:prSet/>
      <dgm:spPr/>
      <dgm:t>
        <a:bodyPr/>
        <a:lstStyle/>
        <a:p>
          <a:r>
            <a:rPr lang="es-ES" b="1" dirty="0" smtClean="0"/>
            <a:t>6 Coordinadores Regionales</a:t>
          </a:r>
          <a:endParaRPr lang="es-ES" b="1" dirty="0"/>
        </a:p>
      </dgm:t>
    </dgm:pt>
    <dgm:pt modelId="{843C7792-140B-4615-BC37-D8E1DFDECEC5}" type="parTrans" cxnId="{2580FBD4-ACD8-4155-A679-EC77A4A45B7C}">
      <dgm:prSet/>
      <dgm:spPr/>
      <dgm:t>
        <a:bodyPr/>
        <a:lstStyle/>
        <a:p>
          <a:endParaRPr lang="es-ES"/>
        </a:p>
      </dgm:t>
    </dgm:pt>
    <dgm:pt modelId="{8FE84618-3701-4637-A185-E9A2394F3ED9}" type="sibTrans" cxnId="{2580FBD4-ACD8-4155-A679-EC77A4A45B7C}">
      <dgm:prSet/>
      <dgm:spPr/>
      <dgm:t>
        <a:bodyPr/>
        <a:lstStyle/>
        <a:p>
          <a:endParaRPr lang="es-ES"/>
        </a:p>
      </dgm:t>
    </dgm:pt>
    <dgm:pt modelId="{DEE5282D-4D9A-4566-B5B8-156C37E9C72F}">
      <dgm:prSet/>
      <dgm:spPr/>
      <dgm:t>
        <a:bodyPr/>
        <a:lstStyle/>
        <a:p>
          <a:r>
            <a:rPr lang="es-ES" b="1" dirty="0" smtClean="0"/>
            <a:t>4 Coordinadores Regionales</a:t>
          </a:r>
          <a:endParaRPr lang="es-ES" b="1" dirty="0"/>
        </a:p>
      </dgm:t>
    </dgm:pt>
    <dgm:pt modelId="{01A55F9C-BB55-44D4-AC04-76997651BF06}" type="parTrans" cxnId="{15B8D68E-F11A-4352-82D2-E7B87CF6F8D5}">
      <dgm:prSet/>
      <dgm:spPr/>
      <dgm:t>
        <a:bodyPr/>
        <a:lstStyle/>
        <a:p>
          <a:endParaRPr lang="es-ES"/>
        </a:p>
      </dgm:t>
    </dgm:pt>
    <dgm:pt modelId="{33839589-4C1F-401B-8CFF-A5F60E28A08D}" type="sibTrans" cxnId="{15B8D68E-F11A-4352-82D2-E7B87CF6F8D5}">
      <dgm:prSet/>
      <dgm:spPr/>
      <dgm:t>
        <a:bodyPr/>
        <a:lstStyle/>
        <a:p>
          <a:endParaRPr lang="es-ES"/>
        </a:p>
      </dgm:t>
    </dgm:pt>
    <dgm:pt modelId="{FF0777C7-9749-43BE-8E2E-CF5CBB82DE11}" type="pres">
      <dgm:prSet presAssocID="{A1D387FC-9504-47D3-8847-0AFC6B1F7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59B405-D61B-4107-978A-345A9C715EE8}" type="pres">
      <dgm:prSet presAssocID="{A1D387FC-9504-47D3-8847-0AFC6B1F734F}" presName="hierFlow" presStyleCnt="0"/>
      <dgm:spPr/>
      <dgm:t>
        <a:bodyPr/>
        <a:lstStyle/>
        <a:p>
          <a:endParaRPr lang="es-ES"/>
        </a:p>
      </dgm:t>
    </dgm:pt>
    <dgm:pt modelId="{49AAFB3C-B1B4-4C7E-90FC-4AEA1E79A370}" type="pres">
      <dgm:prSet presAssocID="{A1D387FC-9504-47D3-8847-0AFC6B1F734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820C1ED-84D9-4163-B580-89A7A8D19E11}" type="pres">
      <dgm:prSet presAssocID="{37872E9D-5F0F-4F28-8EE2-A5F5CC6C8FBB}" presName="Name14" presStyleCnt="0"/>
      <dgm:spPr/>
    </dgm:pt>
    <dgm:pt modelId="{96DB9716-3920-48D7-82CC-0090C959B00D}" type="pres">
      <dgm:prSet presAssocID="{37872E9D-5F0F-4F28-8EE2-A5F5CC6C8FB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8C2EB1-6968-42E8-B972-9567C6D45693}" type="pres">
      <dgm:prSet presAssocID="{37872E9D-5F0F-4F28-8EE2-A5F5CC6C8FBB}" presName="hierChild2" presStyleCnt="0"/>
      <dgm:spPr/>
    </dgm:pt>
    <dgm:pt modelId="{CD31BAEB-36A4-48C7-83FA-8094D0E90241}" type="pres">
      <dgm:prSet presAssocID="{A491F9DB-C2BC-406C-83AD-BA142AAFDD85}" presName="Name19" presStyleLbl="parChTrans1D2" presStyleIdx="0" presStyleCnt="3"/>
      <dgm:spPr/>
      <dgm:t>
        <a:bodyPr/>
        <a:lstStyle/>
        <a:p>
          <a:endParaRPr lang="es-ES"/>
        </a:p>
      </dgm:t>
    </dgm:pt>
    <dgm:pt modelId="{C53375DF-D4D3-431C-BC44-97DF37142599}" type="pres">
      <dgm:prSet presAssocID="{EDD23B79-EE25-4D35-A9CB-95FDFF768434}" presName="Name21" presStyleCnt="0"/>
      <dgm:spPr/>
      <dgm:t>
        <a:bodyPr/>
        <a:lstStyle/>
        <a:p>
          <a:endParaRPr lang="es-ES"/>
        </a:p>
      </dgm:t>
    </dgm:pt>
    <dgm:pt modelId="{4B45A69E-C8E7-480D-962E-87946D547CAA}" type="pres">
      <dgm:prSet presAssocID="{EDD23B79-EE25-4D35-A9CB-95FDFF768434}" presName="level2Shape" presStyleLbl="node2" presStyleIdx="0" presStyleCnt="3"/>
      <dgm:spPr/>
      <dgm:t>
        <a:bodyPr/>
        <a:lstStyle/>
        <a:p>
          <a:endParaRPr lang="es-ES"/>
        </a:p>
      </dgm:t>
    </dgm:pt>
    <dgm:pt modelId="{70C0456E-2B42-4C13-8B94-FF5C9B5904D9}" type="pres">
      <dgm:prSet presAssocID="{EDD23B79-EE25-4D35-A9CB-95FDFF768434}" presName="hierChild3" presStyleCnt="0"/>
      <dgm:spPr/>
      <dgm:t>
        <a:bodyPr/>
        <a:lstStyle/>
        <a:p>
          <a:endParaRPr lang="es-ES"/>
        </a:p>
      </dgm:t>
    </dgm:pt>
    <dgm:pt modelId="{ECCE682E-3DA4-4D22-82ED-5C9D023CE0A6}" type="pres">
      <dgm:prSet presAssocID="{7CBA700B-C0BE-4F48-A10D-6A4BFD6BD1F8}" presName="Name19" presStyleLbl="parChTrans1D3" presStyleIdx="0" presStyleCnt="3"/>
      <dgm:spPr/>
      <dgm:t>
        <a:bodyPr/>
        <a:lstStyle/>
        <a:p>
          <a:endParaRPr lang="es-ES"/>
        </a:p>
      </dgm:t>
    </dgm:pt>
    <dgm:pt modelId="{28062785-F285-47CC-9998-989F45520D6E}" type="pres">
      <dgm:prSet presAssocID="{E4186067-C05E-488E-9284-E06AA2873FE6}" presName="Name21" presStyleCnt="0"/>
      <dgm:spPr/>
    </dgm:pt>
    <dgm:pt modelId="{E51F2634-9962-4B13-96BE-2F4FAF9471C1}" type="pres">
      <dgm:prSet presAssocID="{E4186067-C05E-488E-9284-E06AA2873FE6}" presName="level2Shape" presStyleLbl="node3" presStyleIdx="0" presStyleCnt="3"/>
      <dgm:spPr/>
      <dgm:t>
        <a:bodyPr/>
        <a:lstStyle/>
        <a:p>
          <a:endParaRPr lang="es-ES"/>
        </a:p>
      </dgm:t>
    </dgm:pt>
    <dgm:pt modelId="{F7748F41-3049-4DF3-A2D5-90C9721BC82E}" type="pres">
      <dgm:prSet presAssocID="{E4186067-C05E-488E-9284-E06AA2873FE6}" presName="hierChild3" presStyleCnt="0"/>
      <dgm:spPr/>
    </dgm:pt>
    <dgm:pt modelId="{58A2E89B-BFF7-4A44-A119-BAF7836920C8}" type="pres">
      <dgm:prSet presAssocID="{4027A5C4-389C-4C6F-A86F-5C1EA39B5E5A}" presName="Name19" presStyleLbl="parChTrans1D2" presStyleIdx="1" presStyleCnt="3"/>
      <dgm:spPr/>
      <dgm:t>
        <a:bodyPr/>
        <a:lstStyle/>
        <a:p>
          <a:endParaRPr lang="es-ES"/>
        </a:p>
      </dgm:t>
    </dgm:pt>
    <dgm:pt modelId="{5A79DC6C-55B5-4C17-9109-3E3742545C06}" type="pres">
      <dgm:prSet presAssocID="{9A1ACB87-7346-4F11-B813-7DA6B11FC9BA}" presName="Name21" presStyleCnt="0"/>
      <dgm:spPr/>
      <dgm:t>
        <a:bodyPr/>
        <a:lstStyle/>
        <a:p>
          <a:endParaRPr lang="es-ES"/>
        </a:p>
      </dgm:t>
    </dgm:pt>
    <dgm:pt modelId="{885D72E2-6DCD-4D05-ABA1-26C46E78225A}" type="pres">
      <dgm:prSet presAssocID="{9A1ACB87-7346-4F11-B813-7DA6B11FC9BA}" presName="level2Shape" presStyleLbl="node2" presStyleIdx="1" presStyleCnt="3"/>
      <dgm:spPr/>
      <dgm:t>
        <a:bodyPr/>
        <a:lstStyle/>
        <a:p>
          <a:endParaRPr lang="es-ES"/>
        </a:p>
      </dgm:t>
    </dgm:pt>
    <dgm:pt modelId="{7154C45B-5AAD-4115-8D03-9BAF82B4ADFD}" type="pres">
      <dgm:prSet presAssocID="{9A1ACB87-7346-4F11-B813-7DA6B11FC9BA}" presName="hierChild3" presStyleCnt="0"/>
      <dgm:spPr/>
      <dgm:t>
        <a:bodyPr/>
        <a:lstStyle/>
        <a:p>
          <a:endParaRPr lang="es-ES"/>
        </a:p>
      </dgm:t>
    </dgm:pt>
    <dgm:pt modelId="{4E4B0D33-DD21-4269-B36F-7060D85CDB5C}" type="pres">
      <dgm:prSet presAssocID="{843C7792-140B-4615-BC37-D8E1DFDECEC5}" presName="Name19" presStyleLbl="parChTrans1D3" presStyleIdx="1" presStyleCnt="3"/>
      <dgm:spPr/>
      <dgm:t>
        <a:bodyPr/>
        <a:lstStyle/>
        <a:p>
          <a:endParaRPr lang="es-ES"/>
        </a:p>
      </dgm:t>
    </dgm:pt>
    <dgm:pt modelId="{E9D3E205-838D-4EB8-ACFE-40F3727D66B4}" type="pres">
      <dgm:prSet presAssocID="{95222711-82DB-45E9-BCEA-E5867931A281}" presName="Name21" presStyleCnt="0"/>
      <dgm:spPr/>
    </dgm:pt>
    <dgm:pt modelId="{DF29A439-9007-4505-9B7D-556E79630AD4}" type="pres">
      <dgm:prSet presAssocID="{95222711-82DB-45E9-BCEA-E5867931A281}" presName="level2Shape" presStyleLbl="node3" presStyleIdx="1" presStyleCnt="3"/>
      <dgm:spPr/>
      <dgm:t>
        <a:bodyPr/>
        <a:lstStyle/>
        <a:p>
          <a:endParaRPr lang="es-ES"/>
        </a:p>
      </dgm:t>
    </dgm:pt>
    <dgm:pt modelId="{487ECCA6-E73C-4DD3-A84C-060369843A4C}" type="pres">
      <dgm:prSet presAssocID="{95222711-82DB-45E9-BCEA-E5867931A281}" presName="hierChild3" presStyleCnt="0"/>
      <dgm:spPr/>
    </dgm:pt>
    <dgm:pt modelId="{7605C838-5722-451A-A395-E3FA3FA6EFC8}" type="pres">
      <dgm:prSet presAssocID="{C1BA827D-CC11-4E11-8308-230CB619FDAA}" presName="Name19" presStyleLbl="parChTrans1D2" presStyleIdx="2" presStyleCnt="3"/>
      <dgm:spPr/>
      <dgm:t>
        <a:bodyPr/>
        <a:lstStyle/>
        <a:p>
          <a:endParaRPr lang="es-ES"/>
        </a:p>
      </dgm:t>
    </dgm:pt>
    <dgm:pt modelId="{181D1A9A-5BFB-4D80-876A-4B7DEED02E18}" type="pres">
      <dgm:prSet presAssocID="{6E19E285-025B-45E1-81D1-529B1FC12E42}" presName="Name21" presStyleCnt="0"/>
      <dgm:spPr/>
      <dgm:t>
        <a:bodyPr/>
        <a:lstStyle/>
        <a:p>
          <a:endParaRPr lang="es-ES"/>
        </a:p>
      </dgm:t>
    </dgm:pt>
    <dgm:pt modelId="{A031D9E6-A3B8-4708-9232-2E78804404BE}" type="pres">
      <dgm:prSet presAssocID="{6E19E285-025B-45E1-81D1-529B1FC12E42}" presName="level2Shape" presStyleLbl="node2" presStyleIdx="2" presStyleCnt="3"/>
      <dgm:spPr/>
      <dgm:t>
        <a:bodyPr/>
        <a:lstStyle/>
        <a:p>
          <a:endParaRPr lang="es-ES"/>
        </a:p>
      </dgm:t>
    </dgm:pt>
    <dgm:pt modelId="{22930718-98E3-4BCD-8506-36568F9D9EC0}" type="pres">
      <dgm:prSet presAssocID="{6E19E285-025B-45E1-81D1-529B1FC12E42}" presName="hierChild3" presStyleCnt="0"/>
      <dgm:spPr/>
      <dgm:t>
        <a:bodyPr/>
        <a:lstStyle/>
        <a:p>
          <a:endParaRPr lang="es-ES"/>
        </a:p>
      </dgm:t>
    </dgm:pt>
    <dgm:pt modelId="{C93913AF-BDBF-4534-B385-0E3C1E2CA077}" type="pres">
      <dgm:prSet presAssocID="{01A55F9C-BB55-44D4-AC04-76997651BF06}" presName="Name19" presStyleLbl="parChTrans1D3" presStyleIdx="2" presStyleCnt="3"/>
      <dgm:spPr/>
      <dgm:t>
        <a:bodyPr/>
        <a:lstStyle/>
        <a:p>
          <a:endParaRPr lang="es-ES"/>
        </a:p>
      </dgm:t>
    </dgm:pt>
    <dgm:pt modelId="{C59F682A-18F8-45EA-8109-2FD9D42EE4E8}" type="pres">
      <dgm:prSet presAssocID="{DEE5282D-4D9A-4566-B5B8-156C37E9C72F}" presName="Name21" presStyleCnt="0"/>
      <dgm:spPr/>
    </dgm:pt>
    <dgm:pt modelId="{4EA851DF-8546-42B3-AF20-DE8CF76F0115}" type="pres">
      <dgm:prSet presAssocID="{DEE5282D-4D9A-4566-B5B8-156C37E9C72F}" presName="level2Shape" presStyleLbl="node3" presStyleIdx="2" presStyleCnt="3"/>
      <dgm:spPr/>
      <dgm:t>
        <a:bodyPr/>
        <a:lstStyle/>
        <a:p>
          <a:endParaRPr lang="es-ES"/>
        </a:p>
      </dgm:t>
    </dgm:pt>
    <dgm:pt modelId="{49A7DC10-1502-443A-BD50-9547709D8088}" type="pres">
      <dgm:prSet presAssocID="{DEE5282D-4D9A-4566-B5B8-156C37E9C72F}" presName="hierChild3" presStyleCnt="0"/>
      <dgm:spPr/>
    </dgm:pt>
    <dgm:pt modelId="{5A0E1B04-DA16-4747-9DEF-DB14BE423616}" type="pres">
      <dgm:prSet presAssocID="{A1D387FC-9504-47D3-8847-0AFC6B1F734F}" presName="bgShapesFlow" presStyleCnt="0"/>
      <dgm:spPr/>
      <dgm:t>
        <a:bodyPr/>
        <a:lstStyle/>
        <a:p>
          <a:endParaRPr lang="es-ES"/>
        </a:p>
      </dgm:t>
    </dgm:pt>
  </dgm:ptLst>
  <dgm:cxnLst>
    <dgm:cxn modelId="{D48527B7-A6C5-4CBC-A2B5-A5DEB32CB10F}" srcId="{EDD23B79-EE25-4D35-A9CB-95FDFF768434}" destId="{E4186067-C05E-488E-9284-E06AA2873FE6}" srcOrd="0" destOrd="0" parTransId="{7CBA700B-C0BE-4F48-A10D-6A4BFD6BD1F8}" sibTransId="{1CECC68F-EFA4-4EA6-8FB2-B8280F248883}"/>
    <dgm:cxn modelId="{4519A459-507D-45FD-A8D0-FD7CAEFD1DE6}" type="presOf" srcId="{7CBA700B-C0BE-4F48-A10D-6A4BFD6BD1F8}" destId="{ECCE682E-3DA4-4D22-82ED-5C9D023CE0A6}" srcOrd="0" destOrd="0" presId="urn:microsoft.com/office/officeart/2005/8/layout/hierarchy6"/>
    <dgm:cxn modelId="{388DBCAF-0A28-46AA-87F0-C67853678ED6}" type="presOf" srcId="{A1D387FC-9504-47D3-8847-0AFC6B1F734F}" destId="{FF0777C7-9749-43BE-8E2E-CF5CBB82DE11}" srcOrd="0" destOrd="0" presId="urn:microsoft.com/office/officeart/2005/8/layout/hierarchy6"/>
    <dgm:cxn modelId="{9EF013A4-79E6-46AD-A1E8-F36389121318}" srcId="{37872E9D-5F0F-4F28-8EE2-A5F5CC6C8FBB}" destId="{EDD23B79-EE25-4D35-A9CB-95FDFF768434}" srcOrd="0" destOrd="0" parTransId="{A491F9DB-C2BC-406C-83AD-BA142AAFDD85}" sibTransId="{BFB86823-6C88-4307-BB0D-339A665EBA2C}"/>
    <dgm:cxn modelId="{E68E361F-35F3-45FA-ADEF-CFBAEC254E64}" type="presOf" srcId="{DEE5282D-4D9A-4566-B5B8-156C37E9C72F}" destId="{4EA851DF-8546-42B3-AF20-DE8CF76F0115}" srcOrd="0" destOrd="0" presId="urn:microsoft.com/office/officeart/2005/8/layout/hierarchy6"/>
    <dgm:cxn modelId="{089F65BC-B366-426B-A1EE-5E3BA997C5DB}" type="presOf" srcId="{9A1ACB87-7346-4F11-B813-7DA6B11FC9BA}" destId="{885D72E2-6DCD-4D05-ABA1-26C46E78225A}" srcOrd="0" destOrd="0" presId="urn:microsoft.com/office/officeart/2005/8/layout/hierarchy6"/>
    <dgm:cxn modelId="{7AEFC1F6-6C9A-477E-9E53-B2F4FCCFB773}" type="presOf" srcId="{4027A5C4-389C-4C6F-A86F-5C1EA39B5E5A}" destId="{58A2E89B-BFF7-4A44-A119-BAF7836920C8}" srcOrd="0" destOrd="0" presId="urn:microsoft.com/office/officeart/2005/8/layout/hierarchy6"/>
    <dgm:cxn modelId="{067B8569-9BFC-4FAF-BE9B-A6788411545F}" srcId="{37872E9D-5F0F-4F28-8EE2-A5F5CC6C8FBB}" destId="{6E19E285-025B-45E1-81D1-529B1FC12E42}" srcOrd="2" destOrd="0" parTransId="{C1BA827D-CC11-4E11-8308-230CB619FDAA}" sibTransId="{58228D61-60AF-452B-AFF1-18D5128C260E}"/>
    <dgm:cxn modelId="{58F09F3C-A391-411D-86B1-5780DD133508}" srcId="{A1D387FC-9504-47D3-8847-0AFC6B1F734F}" destId="{37872E9D-5F0F-4F28-8EE2-A5F5CC6C8FBB}" srcOrd="0" destOrd="0" parTransId="{5B4DF371-52A7-4078-8AF8-055571CAA150}" sibTransId="{99785C04-66DF-443C-BA6E-13C90BE1525F}"/>
    <dgm:cxn modelId="{51113D6B-BB61-40B0-A8FA-FD8E6AEAEA15}" type="presOf" srcId="{A491F9DB-C2BC-406C-83AD-BA142AAFDD85}" destId="{CD31BAEB-36A4-48C7-83FA-8094D0E90241}" srcOrd="0" destOrd="0" presId="urn:microsoft.com/office/officeart/2005/8/layout/hierarchy6"/>
    <dgm:cxn modelId="{A9087EBE-1B31-4738-AE02-E2565A5739BF}" type="presOf" srcId="{C1BA827D-CC11-4E11-8308-230CB619FDAA}" destId="{7605C838-5722-451A-A395-E3FA3FA6EFC8}" srcOrd="0" destOrd="0" presId="urn:microsoft.com/office/officeart/2005/8/layout/hierarchy6"/>
    <dgm:cxn modelId="{39435E05-BE4D-451C-BB85-01C077EEDD1D}" type="presOf" srcId="{95222711-82DB-45E9-BCEA-E5867931A281}" destId="{DF29A439-9007-4505-9B7D-556E79630AD4}" srcOrd="0" destOrd="0" presId="urn:microsoft.com/office/officeart/2005/8/layout/hierarchy6"/>
    <dgm:cxn modelId="{C85A44DF-3340-4A66-9F15-B85366458236}" type="presOf" srcId="{EDD23B79-EE25-4D35-A9CB-95FDFF768434}" destId="{4B45A69E-C8E7-480D-962E-87946D547CAA}" srcOrd="0" destOrd="0" presId="urn:microsoft.com/office/officeart/2005/8/layout/hierarchy6"/>
    <dgm:cxn modelId="{BB8FC7E3-D720-4137-ADE2-727A1736A7C8}" type="presOf" srcId="{01A55F9C-BB55-44D4-AC04-76997651BF06}" destId="{C93913AF-BDBF-4534-B385-0E3C1E2CA077}" srcOrd="0" destOrd="0" presId="urn:microsoft.com/office/officeart/2005/8/layout/hierarchy6"/>
    <dgm:cxn modelId="{15B8D68E-F11A-4352-82D2-E7B87CF6F8D5}" srcId="{6E19E285-025B-45E1-81D1-529B1FC12E42}" destId="{DEE5282D-4D9A-4566-B5B8-156C37E9C72F}" srcOrd="0" destOrd="0" parTransId="{01A55F9C-BB55-44D4-AC04-76997651BF06}" sibTransId="{33839589-4C1F-401B-8CFF-A5F60E28A08D}"/>
    <dgm:cxn modelId="{CBD87537-7EBB-4D8E-AAE7-38E9E8816249}" type="presOf" srcId="{843C7792-140B-4615-BC37-D8E1DFDECEC5}" destId="{4E4B0D33-DD21-4269-B36F-7060D85CDB5C}" srcOrd="0" destOrd="0" presId="urn:microsoft.com/office/officeart/2005/8/layout/hierarchy6"/>
    <dgm:cxn modelId="{2580FBD4-ACD8-4155-A679-EC77A4A45B7C}" srcId="{9A1ACB87-7346-4F11-B813-7DA6B11FC9BA}" destId="{95222711-82DB-45E9-BCEA-E5867931A281}" srcOrd="0" destOrd="0" parTransId="{843C7792-140B-4615-BC37-D8E1DFDECEC5}" sibTransId="{8FE84618-3701-4637-A185-E9A2394F3ED9}"/>
    <dgm:cxn modelId="{F93161B3-462A-4E9F-92DB-FD3DD4B6125B}" srcId="{37872E9D-5F0F-4F28-8EE2-A5F5CC6C8FBB}" destId="{9A1ACB87-7346-4F11-B813-7DA6B11FC9BA}" srcOrd="1" destOrd="0" parTransId="{4027A5C4-389C-4C6F-A86F-5C1EA39B5E5A}" sibTransId="{55DD87C8-D75E-4EA6-BEE3-6362A3EE31F5}"/>
    <dgm:cxn modelId="{29729298-5131-432D-BAF1-B9E38B5904F0}" type="presOf" srcId="{E4186067-C05E-488E-9284-E06AA2873FE6}" destId="{E51F2634-9962-4B13-96BE-2F4FAF9471C1}" srcOrd="0" destOrd="0" presId="urn:microsoft.com/office/officeart/2005/8/layout/hierarchy6"/>
    <dgm:cxn modelId="{F1CB8A88-50A5-4728-9E28-3E8A21A95F2F}" type="presOf" srcId="{37872E9D-5F0F-4F28-8EE2-A5F5CC6C8FBB}" destId="{96DB9716-3920-48D7-82CC-0090C959B00D}" srcOrd="0" destOrd="0" presId="urn:microsoft.com/office/officeart/2005/8/layout/hierarchy6"/>
    <dgm:cxn modelId="{2E5040A1-F4AA-4ADA-9C05-C450FD536BCD}" type="presOf" srcId="{6E19E285-025B-45E1-81D1-529B1FC12E42}" destId="{A031D9E6-A3B8-4708-9232-2E78804404BE}" srcOrd="0" destOrd="0" presId="urn:microsoft.com/office/officeart/2005/8/layout/hierarchy6"/>
    <dgm:cxn modelId="{945976F0-E646-425E-A88E-66D2D9882F05}" type="presParOf" srcId="{FF0777C7-9749-43BE-8E2E-CF5CBB82DE11}" destId="{DB59B405-D61B-4107-978A-345A9C715EE8}" srcOrd="0" destOrd="0" presId="urn:microsoft.com/office/officeart/2005/8/layout/hierarchy6"/>
    <dgm:cxn modelId="{BBD0E9E0-2B1B-4637-8F90-350692FD529C}" type="presParOf" srcId="{DB59B405-D61B-4107-978A-345A9C715EE8}" destId="{49AAFB3C-B1B4-4C7E-90FC-4AEA1E79A370}" srcOrd="0" destOrd="0" presId="urn:microsoft.com/office/officeart/2005/8/layout/hierarchy6"/>
    <dgm:cxn modelId="{79D8D9C5-C6E7-4A56-A534-22138EF36F48}" type="presParOf" srcId="{49AAFB3C-B1B4-4C7E-90FC-4AEA1E79A370}" destId="{E820C1ED-84D9-4163-B580-89A7A8D19E11}" srcOrd="0" destOrd="0" presId="urn:microsoft.com/office/officeart/2005/8/layout/hierarchy6"/>
    <dgm:cxn modelId="{C559361A-D63D-46B9-8758-151B1A7FDB07}" type="presParOf" srcId="{E820C1ED-84D9-4163-B580-89A7A8D19E11}" destId="{96DB9716-3920-48D7-82CC-0090C959B00D}" srcOrd="0" destOrd="0" presId="urn:microsoft.com/office/officeart/2005/8/layout/hierarchy6"/>
    <dgm:cxn modelId="{8AF50B74-3AE9-4DD3-BA3B-E11DFA197AC8}" type="presParOf" srcId="{E820C1ED-84D9-4163-B580-89A7A8D19E11}" destId="{9B8C2EB1-6968-42E8-B972-9567C6D45693}" srcOrd="1" destOrd="0" presId="urn:microsoft.com/office/officeart/2005/8/layout/hierarchy6"/>
    <dgm:cxn modelId="{8C409712-4168-4D0D-B75D-E7679138A9E8}" type="presParOf" srcId="{9B8C2EB1-6968-42E8-B972-9567C6D45693}" destId="{CD31BAEB-36A4-48C7-83FA-8094D0E90241}" srcOrd="0" destOrd="0" presId="urn:microsoft.com/office/officeart/2005/8/layout/hierarchy6"/>
    <dgm:cxn modelId="{1ABDE4F2-04F8-4D11-8613-3C94902BD658}" type="presParOf" srcId="{9B8C2EB1-6968-42E8-B972-9567C6D45693}" destId="{C53375DF-D4D3-431C-BC44-97DF37142599}" srcOrd="1" destOrd="0" presId="urn:microsoft.com/office/officeart/2005/8/layout/hierarchy6"/>
    <dgm:cxn modelId="{12BB99FC-6C85-4C2E-BB01-435CD50833C8}" type="presParOf" srcId="{C53375DF-D4D3-431C-BC44-97DF37142599}" destId="{4B45A69E-C8E7-480D-962E-87946D547CAA}" srcOrd="0" destOrd="0" presId="urn:microsoft.com/office/officeart/2005/8/layout/hierarchy6"/>
    <dgm:cxn modelId="{C889BC9F-41E2-4650-9A5E-46AC98B47EFF}" type="presParOf" srcId="{C53375DF-D4D3-431C-BC44-97DF37142599}" destId="{70C0456E-2B42-4C13-8B94-FF5C9B5904D9}" srcOrd="1" destOrd="0" presId="urn:microsoft.com/office/officeart/2005/8/layout/hierarchy6"/>
    <dgm:cxn modelId="{D495430D-DF3E-4D13-A33B-B239D1047636}" type="presParOf" srcId="{70C0456E-2B42-4C13-8B94-FF5C9B5904D9}" destId="{ECCE682E-3DA4-4D22-82ED-5C9D023CE0A6}" srcOrd="0" destOrd="0" presId="urn:microsoft.com/office/officeart/2005/8/layout/hierarchy6"/>
    <dgm:cxn modelId="{426A3E70-4E96-45E4-A543-9C8E86229D24}" type="presParOf" srcId="{70C0456E-2B42-4C13-8B94-FF5C9B5904D9}" destId="{28062785-F285-47CC-9998-989F45520D6E}" srcOrd="1" destOrd="0" presId="urn:microsoft.com/office/officeart/2005/8/layout/hierarchy6"/>
    <dgm:cxn modelId="{EA853960-A30F-42C2-89C4-CB9CE18A6013}" type="presParOf" srcId="{28062785-F285-47CC-9998-989F45520D6E}" destId="{E51F2634-9962-4B13-96BE-2F4FAF9471C1}" srcOrd="0" destOrd="0" presId="urn:microsoft.com/office/officeart/2005/8/layout/hierarchy6"/>
    <dgm:cxn modelId="{B686F771-08EA-4879-A328-E898EEF53183}" type="presParOf" srcId="{28062785-F285-47CC-9998-989F45520D6E}" destId="{F7748F41-3049-4DF3-A2D5-90C9721BC82E}" srcOrd="1" destOrd="0" presId="urn:microsoft.com/office/officeart/2005/8/layout/hierarchy6"/>
    <dgm:cxn modelId="{2B5EC913-FAE9-49CF-AEF3-511F5A85061B}" type="presParOf" srcId="{9B8C2EB1-6968-42E8-B972-9567C6D45693}" destId="{58A2E89B-BFF7-4A44-A119-BAF7836920C8}" srcOrd="2" destOrd="0" presId="urn:microsoft.com/office/officeart/2005/8/layout/hierarchy6"/>
    <dgm:cxn modelId="{8B3CCAAC-3975-4EC4-A286-12348A9CF25A}" type="presParOf" srcId="{9B8C2EB1-6968-42E8-B972-9567C6D45693}" destId="{5A79DC6C-55B5-4C17-9109-3E3742545C06}" srcOrd="3" destOrd="0" presId="urn:microsoft.com/office/officeart/2005/8/layout/hierarchy6"/>
    <dgm:cxn modelId="{ED7CD683-C835-4607-91F2-78D9313378D8}" type="presParOf" srcId="{5A79DC6C-55B5-4C17-9109-3E3742545C06}" destId="{885D72E2-6DCD-4D05-ABA1-26C46E78225A}" srcOrd="0" destOrd="0" presId="urn:microsoft.com/office/officeart/2005/8/layout/hierarchy6"/>
    <dgm:cxn modelId="{6DEC501B-6216-443C-B56D-478CA752D6BB}" type="presParOf" srcId="{5A79DC6C-55B5-4C17-9109-3E3742545C06}" destId="{7154C45B-5AAD-4115-8D03-9BAF82B4ADFD}" srcOrd="1" destOrd="0" presId="urn:microsoft.com/office/officeart/2005/8/layout/hierarchy6"/>
    <dgm:cxn modelId="{977D5D42-2D62-4662-9211-476B5A05196A}" type="presParOf" srcId="{7154C45B-5AAD-4115-8D03-9BAF82B4ADFD}" destId="{4E4B0D33-DD21-4269-B36F-7060D85CDB5C}" srcOrd="0" destOrd="0" presId="urn:microsoft.com/office/officeart/2005/8/layout/hierarchy6"/>
    <dgm:cxn modelId="{1BDD2F09-CEB1-46F9-B4FA-5C038D711579}" type="presParOf" srcId="{7154C45B-5AAD-4115-8D03-9BAF82B4ADFD}" destId="{E9D3E205-838D-4EB8-ACFE-40F3727D66B4}" srcOrd="1" destOrd="0" presId="urn:microsoft.com/office/officeart/2005/8/layout/hierarchy6"/>
    <dgm:cxn modelId="{03536ECC-178B-4E50-A4CD-2E746BBFA95D}" type="presParOf" srcId="{E9D3E205-838D-4EB8-ACFE-40F3727D66B4}" destId="{DF29A439-9007-4505-9B7D-556E79630AD4}" srcOrd="0" destOrd="0" presId="urn:microsoft.com/office/officeart/2005/8/layout/hierarchy6"/>
    <dgm:cxn modelId="{9464D17C-CF7D-4A67-AC09-471629C5E16A}" type="presParOf" srcId="{E9D3E205-838D-4EB8-ACFE-40F3727D66B4}" destId="{487ECCA6-E73C-4DD3-A84C-060369843A4C}" srcOrd="1" destOrd="0" presId="urn:microsoft.com/office/officeart/2005/8/layout/hierarchy6"/>
    <dgm:cxn modelId="{6171C336-08C1-495F-A9DB-6F455DE68810}" type="presParOf" srcId="{9B8C2EB1-6968-42E8-B972-9567C6D45693}" destId="{7605C838-5722-451A-A395-E3FA3FA6EFC8}" srcOrd="4" destOrd="0" presId="urn:microsoft.com/office/officeart/2005/8/layout/hierarchy6"/>
    <dgm:cxn modelId="{CED29871-BB4A-4EF4-9D33-5B46F32A3122}" type="presParOf" srcId="{9B8C2EB1-6968-42E8-B972-9567C6D45693}" destId="{181D1A9A-5BFB-4D80-876A-4B7DEED02E18}" srcOrd="5" destOrd="0" presId="urn:microsoft.com/office/officeart/2005/8/layout/hierarchy6"/>
    <dgm:cxn modelId="{195F9FD5-3D96-47D7-A3EE-E0BBD3114557}" type="presParOf" srcId="{181D1A9A-5BFB-4D80-876A-4B7DEED02E18}" destId="{A031D9E6-A3B8-4708-9232-2E78804404BE}" srcOrd="0" destOrd="0" presId="urn:microsoft.com/office/officeart/2005/8/layout/hierarchy6"/>
    <dgm:cxn modelId="{91DD4462-C4D9-42AB-A24A-DCD678CFC3BC}" type="presParOf" srcId="{181D1A9A-5BFB-4D80-876A-4B7DEED02E18}" destId="{22930718-98E3-4BCD-8506-36568F9D9EC0}" srcOrd="1" destOrd="0" presId="urn:microsoft.com/office/officeart/2005/8/layout/hierarchy6"/>
    <dgm:cxn modelId="{F8EA5808-5B4E-42C2-86AF-3E365940906E}" type="presParOf" srcId="{22930718-98E3-4BCD-8506-36568F9D9EC0}" destId="{C93913AF-BDBF-4534-B385-0E3C1E2CA077}" srcOrd="0" destOrd="0" presId="urn:microsoft.com/office/officeart/2005/8/layout/hierarchy6"/>
    <dgm:cxn modelId="{F27512B1-2306-4D46-BEFE-7DD458AE1CE3}" type="presParOf" srcId="{22930718-98E3-4BCD-8506-36568F9D9EC0}" destId="{C59F682A-18F8-45EA-8109-2FD9D42EE4E8}" srcOrd="1" destOrd="0" presId="urn:microsoft.com/office/officeart/2005/8/layout/hierarchy6"/>
    <dgm:cxn modelId="{583DDBBE-C131-4DD2-B14A-D7C6C54E892E}" type="presParOf" srcId="{C59F682A-18F8-45EA-8109-2FD9D42EE4E8}" destId="{4EA851DF-8546-42B3-AF20-DE8CF76F0115}" srcOrd="0" destOrd="0" presId="urn:microsoft.com/office/officeart/2005/8/layout/hierarchy6"/>
    <dgm:cxn modelId="{BCF95628-503C-47E0-A46C-3DCBE84AF6EF}" type="presParOf" srcId="{C59F682A-18F8-45EA-8109-2FD9D42EE4E8}" destId="{49A7DC10-1502-443A-BD50-9547709D8088}" srcOrd="1" destOrd="0" presId="urn:microsoft.com/office/officeart/2005/8/layout/hierarchy6"/>
    <dgm:cxn modelId="{089ED3F7-D95C-48D1-914E-AE2ADC77D9EA}" type="presParOf" srcId="{FF0777C7-9749-43BE-8E2E-CF5CBB82DE11}" destId="{5A0E1B04-DA16-4747-9DEF-DB14BE4236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31262-E509-4AA6-9C86-E329B11C3F15}">
      <dsp:nvSpPr>
        <dsp:cNvPr id="0" name=""/>
        <dsp:cNvSpPr/>
      </dsp:nvSpPr>
      <dsp:spPr>
        <a:xfrm>
          <a:off x="3530071" y="1872"/>
          <a:ext cx="1626653" cy="1084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Martha Macías</a:t>
          </a:r>
          <a:br>
            <a:rPr lang="es-ES" sz="1400" kern="1200" dirty="0" smtClean="0"/>
          </a:br>
          <a:r>
            <a:rPr lang="es-ES" sz="1400" b="1" kern="1200" dirty="0" smtClean="0"/>
            <a:t>Dirección Operaciones Siniestros</a:t>
          </a:r>
          <a:endParaRPr lang="es-ES" sz="1400" b="1" kern="1200" dirty="0"/>
        </a:p>
      </dsp:txBody>
      <dsp:txXfrm>
        <a:off x="3561833" y="33634"/>
        <a:ext cx="1563129" cy="1020911"/>
      </dsp:txXfrm>
    </dsp:sp>
    <dsp:sp modelId="{AF1BC7C7-6FE7-444B-AFE6-00E45C8D1004}">
      <dsp:nvSpPr>
        <dsp:cNvPr id="0" name=""/>
        <dsp:cNvSpPr/>
      </dsp:nvSpPr>
      <dsp:spPr>
        <a:xfrm>
          <a:off x="4297678" y="1086307"/>
          <a:ext cx="91440" cy="4337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77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7FD07-F3D6-41DB-9DB7-31B54AB4657F}">
      <dsp:nvSpPr>
        <dsp:cNvPr id="0" name=""/>
        <dsp:cNvSpPr/>
      </dsp:nvSpPr>
      <dsp:spPr>
        <a:xfrm>
          <a:off x="3530071" y="1520082"/>
          <a:ext cx="1626653" cy="1084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Roberto Juárez</a:t>
          </a:r>
          <a:br>
            <a:rPr lang="es-ES" sz="1400" kern="1200" dirty="0" smtClean="0"/>
          </a:br>
          <a:r>
            <a:rPr lang="es-ES" sz="1400" b="1" kern="1200" dirty="0" smtClean="0"/>
            <a:t>Subdirección Operaciones Siniestros</a:t>
          </a:r>
          <a:endParaRPr lang="es-ES" sz="1400" b="1" kern="1200" dirty="0"/>
        </a:p>
      </dsp:txBody>
      <dsp:txXfrm>
        <a:off x="3561833" y="1551844"/>
        <a:ext cx="1563129" cy="1020911"/>
      </dsp:txXfrm>
    </dsp:sp>
    <dsp:sp modelId="{FC997E02-4077-4F13-A00D-BED1E456BDE6}">
      <dsp:nvSpPr>
        <dsp:cNvPr id="0" name=""/>
        <dsp:cNvSpPr/>
      </dsp:nvSpPr>
      <dsp:spPr>
        <a:xfrm>
          <a:off x="4297678" y="2604517"/>
          <a:ext cx="91440" cy="4337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77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AE516-E0C0-4788-BDE3-BA1090CF5535}">
      <dsp:nvSpPr>
        <dsp:cNvPr id="0" name=""/>
        <dsp:cNvSpPr/>
      </dsp:nvSpPr>
      <dsp:spPr>
        <a:xfrm>
          <a:off x="3530071" y="3038292"/>
          <a:ext cx="1626653" cy="1084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Juan de Dios Juárez</a:t>
          </a:r>
          <a:br>
            <a:rPr lang="es-ES" sz="1400" kern="1200" dirty="0" smtClean="0"/>
          </a:br>
          <a:r>
            <a:rPr lang="es-ES" sz="1400" b="1" kern="1200" dirty="0" smtClean="0"/>
            <a:t>Subdirección Operaciones Valuación</a:t>
          </a:r>
          <a:endParaRPr lang="es-ES" sz="1400" b="1" kern="1200" dirty="0"/>
        </a:p>
      </dsp:txBody>
      <dsp:txXfrm>
        <a:off x="3561833" y="3070054"/>
        <a:ext cx="1563129" cy="1020911"/>
      </dsp:txXfrm>
    </dsp:sp>
    <dsp:sp modelId="{CD31BAEB-36A4-48C7-83FA-8094D0E90241}">
      <dsp:nvSpPr>
        <dsp:cNvPr id="0" name=""/>
        <dsp:cNvSpPr/>
      </dsp:nvSpPr>
      <dsp:spPr>
        <a:xfrm>
          <a:off x="2228748" y="4122727"/>
          <a:ext cx="2114649" cy="433774"/>
        </a:xfrm>
        <a:custGeom>
          <a:avLst/>
          <a:gdLst/>
          <a:ahLst/>
          <a:cxnLst/>
          <a:rect l="0" t="0" r="0" b="0"/>
          <a:pathLst>
            <a:path>
              <a:moveTo>
                <a:pt x="2114649" y="0"/>
              </a:moveTo>
              <a:lnTo>
                <a:pt x="2114649" y="216887"/>
              </a:lnTo>
              <a:lnTo>
                <a:pt x="0" y="216887"/>
              </a:lnTo>
              <a:lnTo>
                <a:pt x="0" y="43377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A69E-C8E7-480D-962E-87946D547CAA}">
      <dsp:nvSpPr>
        <dsp:cNvPr id="0" name=""/>
        <dsp:cNvSpPr/>
      </dsp:nvSpPr>
      <dsp:spPr>
        <a:xfrm>
          <a:off x="1415421" y="4556502"/>
          <a:ext cx="1626653" cy="1084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Jesús González</a:t>
          </a:r>
          <a:br>
            <a:rPr lang="es-ES" sz="1400" kern="1200" dirty="0" smtClean="0"/>
          </a:br>
          <a:r>
            <a:rPr lang="es-ES" sz="1400" b="1" kern="1200" dirty="0" smtClean="0"/>
            <a:t>Gerencia Valuación Autos Norte</a:t>
          </a:r>
          <a:endParaRPr lang="es-ES" sz="1400" b="1" kern="1200" dirty="0"/>
        </a:p>
      </dsp:txBody>
      <dsp:txXfrm>
        <a:off x="1447183" y="4588264"/>
        <a:ext cx="1563129" cy="1020911"/>
      </dsp:txXfrm>
    </dsp:sp>
    <dsp:sp modelId="{58A2E89B-BFF7-4A44-A119-BAF7836920C8}">
      <dsp:nvSpPr>
        <dsp:cNvPr id="0" name=""/>
        <dsp:cNvSpPr/>
      </dsp:nvSpPr>
      <dsp:spPr>
        <a:xfrm>
          <a:off x="4297678" y="4122727"/>
          <a:ext cx="91440" cy="4337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77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D72E2-6DCD-4D05-ABA1-26C46E78225A}">
      <dsp:nvSpPr>
        <dsp:cNvPr id="0" name=""/>
        <dsp:cNvSpPr/>
      </dsp:nvSpPr>
      <dsp:spPr>
        <a:xfrm>
          <a:off x="3530071" y="4556502"/>
          <a:ext cx="1626653" cy="1084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Ricardo Barrón</a:t>
          </a:r>
          <a:br>
            <a:rPr lang="es-ES" sz="1400" kern="1200" dirty="0" smtClean="0"/>
          </a:br>
          <a:r>
            <a:rPr lang="es-ES" sz="1400" b="1" kern="1200" dirty="0" smtClean="0"/>
            <a:t>Gerencia Valuación Autos Centro</a:t>
          </a:r>
          <a:endParaRPr lang="es-ES" sz="1400" b="1" kern="1200" dirty="0"/>
        </a:p>
      </dsp:txBody>
      <dsp:txXfrm>
        <a:off x="3561833" y="4588264"/>
        <a:ext cx="1563129" cy="1020911"/>
      </dsp:txXfrm>
    </dsp:sp>
    <dsp:sp modelId="{7605C838-5722-451A-A395-E3FA3FA6EFC8}">
      <dsp:nvSpPr>
        <dsp:cNvPr id="0" name=""/>
        <dsp:cNvSpPr/>
      </dsp:nvSpPr>
      <dsp:spPr>
        <a:xfrm>
          <a:off x="4343398" y="4122727"/>
          <a:ext cx="2114649" cy="433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87"/>
              </a:lnTo>
              <a:lnTo>
                <a:pt x="2114649" y="216887"/>
              </a:lnTo>
              <a:lnTo>
                <a:pt x="2114649" y="43377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1D9E6-A3B8-4708-9232-2E78804404BE}">
      <dsp:nvSpPr>
        <dsp:cNvPr id="0" name=""/>
        <dsp:cNvSpPr/>
      </dsp:nvSpPr>
      <dsp:spPr>
        <a:xfrm>
          <a:off x="5644721" y="4556502"/>
          <a:ext cx="1626653" cy="1084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Antonio Reséndiz</a:t>
          </a:r>
          <a:br>
            <a:rPr lang="es-ES" sz="1400" kern="1200" dirty="0" smtClean="0"/>
          </a:br>
          <a:r>
            <a:rPr lang="es-ES" sz="1400" b="1" kern="1200" dirty="0" smtClean="0"/>
            <a:t>Gerencia Nacional Equipo Pesado</a:t>
          </a:r>
          <a:endParaRPr lang="es-ES" sz="1400" b="1" kern="1200" dirty="0"/>
        </a:p>
      </dsp:txBody>
      <dsp:txXfrm>
        <a:off x="5676483" y="4588264"/>
        <a:ext cx="1563129" cy="1020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B9716-3920-48D7-82CC-0090C959B00D}">
      <dsp:nvSpPr>
        <dsp:cNvPr id="0" name=""/>
        <dsp:cNvSpPr/>
      </dsp:nvSpPr>
      <dsp:spPr>
        <a:xfrm>
          <a:off x="3229978" y="740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Juan de Dios Juárez</a:t>
          </a:r>
          <a:br>
            <a:rPr lang="es-ES" sz="1900" kern="1200" dirty="0" smtClean="0"/>
          </a:br>
          <a:r>
            <a:rPr lang="es-ES" sz="1900" b="1" kern="1200" dirty="0" smtClean="0"/>
            <a:t>Subdirección Operaciones Valuación</a:t>
          </a:r>
          <a:endParaRPr lang="es-ES" sz="1900" b="1" kern="1200" dirty="0"/>
        </a:p>
      </dsp:txBody>
      <dsp:txXfrm>
        <a:off x="3273459" y="44221"/>
        <a:ext cx="2139878" cy="1397598"/>
      </dsp:txXfrm>
    </dsp:sp>
    <dsp:sp modelId="{CD31BAEB-36A4-48C7-83FA-8094D0E90241}">
      <dsp:nvSpPr>
        <dsp:cNvPr id="0" name=""/>
        <dsp:cNvSpPr/>
      </dsp:nvSpPr>
      <dsp:spPr>
        <a:xfrm>
          <a:off x="1448506" y="1485300"/>
          <a:ext cx="2894892" cy="593824"/>
        </a:xfrm>
        <a:custGeom>
          <a:avLst/>
          <a:gdLst/>
          <a:ahLst/>
          <a:cxnLst/>
          <a:rect l="0" t="0" r="0" b="0"/>
          <a:pathLst>
            <a:path>
              <a:moveTo>
                <a:pt x="2894892" y="0"/>
              </a:moveTo>
              <a:lnTo>
                <a:pt x="2894892" y="296912"/>
              </a:lnTo>
              <a:lnTo>
                <a:pt x="0" y="296912"/>
              </a:lnTo>
              <a:lnTo>
                <a:pt x="0" y="59382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A69E-C8E7-480D-962E-87946D547CAA}">
      <dsp:nvSpPr>
        <dsp:cNvPr id="0" name=""/>
        <dsp:cNvSpPr/>
      </dsp:nvSpPr>
      <dsp:spPr>
        <a:xfrm>
          <a:off x="335086" y="2079124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Jesús González</a:t>
          </a:r>
          <a:br>
            <a:rPr lang="es-ES" sz="1900" kern="1200" dirty="0" smtClean="0"/>
          </a:br>
          <a:r>
            <a:rPr lang="es-ES" sz="1900" b="1" kern="1200" dirty="0" smtClean="0"/>
            <a:t>Gerencia Valuación Autos Norte</a:t>
          </a:r>
          <a:endParaRPr lang="es-ES" sz="1900" b="1" kern="1200" dirty="0"/>
        </a:p>
      </dsp:txBody>
      <dsp:txXfrm>
        <a:off x="378567" y="2122605"/>
        <a:ext cx="2139878" cy="1397598"/>
      </dsp:txXfrm>
    </dsp:sp>
    <dsp:sp modelId="{ECCE682E-3DA4-4D22-82ED-5C9D023CE0A6}">
      <dsp:nvSpPr>
        <dsp:cNvPr id="0" name=""/>
        <dsp:cNvSpPr/>
      </dsp:nvSpPr>
      <dsp:spPr>
        <a:xfrm>
          <a:off x="1402786" y="3563685"/>
          <a:ext cx="91440" cy="593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82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F2634-9962-4B13-96BE-2F4FAF9471C1}">
      <dsp:nvSpPr>
        <dsp:cNvPr id="0" name=""/>
        <dsp:cNvSpPr/>
      </dsp:nvSpPr>
      <dsp:spPr>
        <a:xfrm>
          <a:off x="335086" y="4157509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6 Coordinadores Regionales </a:t>
          </a:r>
          <a:endParaRPr lang="es-ES" sz="1900" b="1" kern="1200" dirty="0"/>
        </a:p>
      </dsp:txBody>
      <dsp:txXfrm>
        <a:off x="378567" y="4200990"/>
        <a:ext cx="2139878" cy="1397598"/>
      </dsp:txXfrm>
    </dsp:sp>
    <dsp:sp modelId="{58A2E89B-BFF7-4A44-A119-BAF7836920C8}">
      <dsp:nvSpPr>
        <dsp:cNvPr id="0" name=""/>
        <dsp:cNvSpPr/>
      </dsp:nvSpPr>
      <dsp:spPr>
        <a:xfrm>
          <a:off x="4297678" y="1485300"/>
          <a:ext cx="91440" cy="593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82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D72E2-6DCD-4D05-ABA1-26C46E78225A}">
      <dsp:nvSpPr>
        <dsp:cNvPr id="0" name=""/>
        <dsp:cNvSpPr/>
      </dsp:nvSpPr>
      <dsp:spPr>
        <a:xfrm>
          <a:off x="3229978" y="2079124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Ricardo Barrón</a:t>
          </a:r>
          <a:br>
            <a:rPr lang="es-ES" sz="1900" kern="1200" dirty="0" smtClean="0"/>
          </a:br>
          <a:r>
            <a:rPr lang="es-ES" sz="1900" b="1" kern="1200" dirty="0" smtClean="0"/>
            <a:t>Gerencia Valuación Autos Centro</a:t>
          </a:r>
          <a:endParaRPr lang="es-ES" sz="1900" b="1" kern="1200" dirty="0"/>
        </a:p>
      </dsp:txBody>
      <dsp:txXfrm>
        <a:off x="3273459" y="2122605"/>
        <a:ext cx="2139878" cy="1397598"/>
      </dsp:txXfrm>
    </dsp:sp>
    <dsp:sp modelId="{4E4B0D33-DD21-4269-B36F-7060D85CDB5C}">
      <dsp:nvSpPr>
        <dsp:cNvPr id="0" name=""/>
        <dsp:cNvSpPr/>
      </dsp:nvSpPr>
      <dsp:spPr>
        <a:xfrm>
          <a:off x="4297678" y="3563685"/>
          <a:ext cx="91440" cy="593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82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9A439-9007-4505-9B7D-556E79630AD4}">
      <dsp:nvSpPr>
        <dsp:cNvPr id="0" name=""/>
        <dsp:cNvSpPr/>
      </dsp:nvSpPr>
      <dsp:spPr>
        <a:xfrm>
          <a:off x="3229978" y="4157509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6 Coordinadores Regionales</a:t>
          </a:r>
          <a:endParaRPr lang="es-ES" sz="1900" b="1" kern="1200" dirty="0"/>
        </a:p>
      </dsp:txBody>
      <dsp:txXfrm>
        <a:off x="3273459" y="4200990"/>
        <a:ext cx="2139878" cy="1397598"/>
      </dsp:txXfrm>
    </dsp:sp>
    <dsp:sp modelId="{7605C838-5722-451A-A395-E3FA3FA6EFC8}">
      <dsp:nvSpPr>
        <dsp:cNvPr id="0" name=""/>
        <dsp:cNvSpPr/>
      </dsp:nvSpPr>
      <dsp:spPr>
        <a:xfrm>
          <a:off x="4343398" y="1485300"/>
          <a:ext cx="2894892" cy="593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12"/>
              </a:lnTo>
              <a:lnTo>
                <a:pt x="2894892" y="296912"/>
              </a:lnTo>
              <a:lnTo>
                <a:pt x="2894892" y="59382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1D9E6-A3B8-4708-9232-2E78804404BE}">
      <dsp:nvSpPr>
        <dsp:cNvPr id="0" name=""/>
        <dsp:cNvSpPr/>
      </dsp:nvSpPr>
      <dsp:spPr>
        <a:xfrm>
          <a:off x="6124870" y="2079124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Antonio Reséndiz</a:t>
          </a:r>
          <a:br>
            <a:rPr lang="es-ES" sz="1900" kern="1200" dirty="0" smtClean="0"/>
          </a:br>
          <a:r>
            <a:rPr lang="es-ES" sz="1900" b="1" kern="1200" dirty="0" smtClean="0"/>
            <a:t>Gerencia Valuación Equipo Pesado</a:t>
          </a:r>
          <a:endParaRPr lang="es-ES" sz="1900" b="1" kern="1200" dirty="0"/>
        </a:p>
      </dsp:txBody>
      <dsp:txXfrm>
        <a:off x="6168351" y="2122605"/>
        <a:ext cx="2139878" cy="1397598"/>
      </dsp:txXfrm>
    </dsp:sp>
    <dsp:sp modelId="{C93913AF-BDBF-4534-B385-0E3C1E2CA077}">
      <dsp:nvSpPr>
        <dsp:cNvPr id="0" name=""/>
        <dsp:cNvSpPr/>
      </dsp:nvSpPr>
      <dsp:spPr>
        <a:xfrm>
          <a:off x="7192570" y="3563685"/>
          <a:ext cx="91440" cy="593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82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851DF-8546-42B3-AF20-DE8CF76F0115}">
      <dsp:nvSpPr>
        <dsp:cNvPr id="0" name=""/>
        <dsp:cNvSpPr/>
      </dsp:nvSpPr>
      <dsp:spPr>
        <a:xfrm>
          <a:off x="6124870" y="4157509"/>
          <a:ext cx="2226840" cy="148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4 Coordinadores Regionales</a:t>
          </a:r>
          <a:endParaRPr lang="es-ES" sz="1900" b="1" kern="1200" dirty="0"/>
        </a:p>
      </dsp:txBody>
      <dsp:txXfrm>
        <a:off x="6168351" y="4200990"/>
        <a:ext cx="2139878" cy="139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0453" y="1538160"/>
            <a:ext cx="5240303" cy="1144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s-ES_tradnl" sz="5400" b="1" dirty="0" smtClean="0">
                <a:solidFill>
                  <a:srgbClr val="8592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Operaciones Valuación.</a:t>
            </a:r>
            <a:endParaRPr lang="es-ES_tradnl" sz="5400" b="1" dirty="0">
              <a:solidFill>
                <a:srgbClr val="85929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6224" y="414240"/>
            <a:ext cx="6998474" cy="624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noProof="0" dirty="0" smtClean="0">
                <a:solidFill>
                  <a:srgbClr val="8592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y porcentajes</a:t>
            </a:r>
            <a:r>
              <a:rPr kumimoji="0" lang="es-ES_tradnl" sz="3600" b="1" i="0" u="none" strike="noStrike" kern="1200" cap="none" spc="0" normalizeH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entrega.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6224" y="1210708"/>
            <a:ext cx="75388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     V0- </a:t>
            </a:r>
            <a:r>
              <a:rPr lang="es-MX" b="1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promedio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s-MX" b="1" kern="1200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4.66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días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     V1- </a:t>
            </a:r>
            <a:r>
              <a:rPr lang="es-MX" b="1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promedio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	8.05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días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     V2- </a:t>
            </a:r>
            <a:r>
              <a:rPr lang="es-MX" b="1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promedio 	15.6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días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V3-promedio  	</a:t>
            </a:r>
            <a:r>
              <a:rPr lang="es-MX" b="1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27.5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días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     V4- </a:t>
            </a:r>
            <a:r>
              <a:rPr lang="es-MX" b="1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promedio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	44.1 días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endParaRPr lang="es-MX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endParaRPr lang="es-MX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buFont typeface="+mj-lt"/>
              <a:buAutoNum type="arabicPeriod"/>
              <a:tabLst/>
              <a:defRPr/>
            </a:pP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1897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Días promedio de reparación </a:t>
            </a:r>
            <a:r>
              <a:rPr lang="es-MX" sz="2400" b="1" dirty="0" smtClean="0">
                <a:solidFill>
                  <a:srgbClr val="9F18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15.9 días.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rgbClr val="9F1897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5B2"/>
              </a:buClr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1897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s-MX" sz="2400" b="1" kern="1200" dirty="0" smtClean="0">
                <a:solidFill>
                  <a:srgbClr val="9F18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85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1897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% de la unidades se entregan en promedio en </a:t>
            </a:r>
            <a:r>
              <a:rPr lang="es-MX" sz="2400" b="1" kern="1200" dirty="0" smtClean="0">
                <a:solidFill>
                  <a:srgbClr val="9F18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1897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días.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51" y="1038643"/>
            <a:ext cx="5182049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8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4297" y="451073"/>
            <a:ext cx="8413777" cy="453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Datos estadísticos </a:t>
            </a:r>
            <a:r>
              <a:rPr lang="es-ES_tradnl" sz="3600" b="1" dirty="0" smtClean="0">
                <a:solidFill>
                  <a:srgbClr val="8592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 </a:t>
            </a:r>
            <a:r>
              <a:rPr lang="es-ES_tradnl" sz="3600" b="1" dirty="0" smtClean="0">
                <a:solidFill>
                  <a:srgbClr val="8592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ES_tradnl" sz="3600" b="1" dirty="0" smtClean="0">
                <a:solidFill>
                  <a:srgbClr val="8592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2019.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29239"/>
              </p:ext>
            </p:extLst>
          </p:nvPr>
        </p:nvGraphicFramePr>
        <p:xfrm>
          <a:off x="334297" y="3344012"/>
          <a:ext cx="8555180" cy="85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109">
                  <a:extLst>
                    <a:ext uri="{9D8B030D-6E8A-4147-A177-3AD203B41FA5}">
                      <a16:colId xmlns:a16="http://schemas.microsoft.com/office/drawing/2014/main" val="670426014"/>
                    </a:ext>
                  </a:extLst>
                </a:gridCol>
                <a:gridCol w="1361340">
                  <a:extLst>
                    <a:ext uri="{9D8B030D-6E8A-4147-A177-3AD203B41FA5}">
                      <a16:colId xmlns:a16="http://schemas.microsoft.com/office/drawing/2014/main" val="3541240982"/>
                    </a:ext>
                  </a:extLst>
                </a:gridCol>
                <a:gridCol w="1736672">
                  <a:extLst>
                    <a:ext uri="{9D8B030D-6E8A-4147-A177-3AD203B41FA5}">
                      <a16:colId xmlns:a16="http://schemas.microsoft.com/office/drawing/2014/main" val="3037189339"/>
                    </a:ext>
                  </a:extLst>
                </a:gridCol>
                <a:gridCol w="1974272">
                  <a:extLst>
                    <a:ext uri="{9D8B030D-6E8A-4147-A177-3AD203B41FA5}">
                      <a16:colId xmlns:a16="http://schemas.microsoft.com/office/drawing/2014/main" val="4032565747"/>
                    </a:ext>
                  </a:extLst>
                </a:gridCol>
                <a:gridCol w="2711787">
                  <a:extLst>
                    <a:ext uri="{9D8B030D-6E8A-4147-A177-3AD203B41FA5}">
                      <a16:colId xmlns:a16="http://schemas.microsoft.com/office/drawing/2014/main" val="2951051166"/>
                    </a:ext>
                  </a:extLst>
                </a:gridCol>
              </a:tblGrid>
              <a:tr h="2546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>
                    <a:solidFill>
                      <a:srgbClr val="9615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Núm.</a:t>
                      </a:r>
                      <a:r>
                        <a:rPr lang="es-MX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Valuaciones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>
                    <a:solidFill>
                      <a:srgbClr val="9615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Núm.</a:t>
                      </a:r>
                      <a:r>
                        <a:rPr lang="es-MX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Reparaciones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>
                    <a:solidFill>
                      <a:srgbClr val="9615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Promedio Reparaciones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CM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>
                    <a:solidFill>
                      <a:srgbClr val="961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745030"/>
                  </a:ext>
                </a:extLst>
              </a:tr>
              <a:tr h="290778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MX" sz="18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endParaRPr lang="es-MX" sz="1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2418" marR="9158" marT="91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2418" marR="9158" marT="91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469,713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384,484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$                          </a:t>
                      </a:r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18,662.58 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106592414"/>
                  </a:ext>
                </a:extLst>
              </a:tr>
              <a:tr h="2577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2019*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2418" marR="9158" marT="91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179,571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147,702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$                          </a:t>
                      </a:r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18,625.10 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321984139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13883"/>
              </p:ext>
            </p:extLst>
          </p:nvPr>
        </p:nvGraphicFramePr>
        <p:xfrm>
          <a:off x="1381031" y="4986947"/>
          <a:ext cx="6551269" cy="1031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6280">
                  <a:extLst>
                    <a:ext uri="{9D8B030D-6E8A-4147-A177-3AD203B41FA5}">
                      <a16:colId xmlns:a16="http://schemas.microsoft.com/office/drawing/2014/main" val="3539347193"/>
                    </a:ext>
                  </a:extLst>
                </a:gridCol>
                <a:gridCol w="2173623">
                  <a:extLst>
                    <a:ext uri="{9D8B030D-6E8A-4147-A177-3AD203B41FA5}">
                      <a16:colId xmlns:a16="http://schemas.microsoft.com/office/drawing/2014/main" val="4031277676"/>
                    </a:ext>
                  </a:extLst>
                </a:gridCol>
                <a:gridCol w="3141366">
                  <a:extLst>
                    <a:ext uri="{9D8B030D-6E8A-4147-A177-3AD203B41FA5}">
                      <a16:colId xmlns:a16="http://schemas.microsoft.com/office/drawing/2014/main" val="4105554039"/>
                    </a:ext>
                  </a:extLst>
                </a:gridCol>
              </a:tblGrid>
              <a:tr h="767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615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Días entrega MM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615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% cumplimiento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MM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61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0315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16.6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77.1%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133179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15.9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83.1%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33624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90194" y="6353666"/>
            <a:ext cx="2196445" cy="253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 Mayo tercera semana.</a:t>
            </a:r>
            <a:endParaRPr kumimoji="0" lang="es-MX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1857"/>
              </p:ext>
            </p:extLst>
          </p:nvPr>
        </p:nvGraphicFramePr>
        <p:xfrm>
          <a:off x="2360501" y="1872280"/>
          <a:ext cx="4466617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672">
                  <a:extLst>
                    <a:ext uri="{9D8B030D-6E8A-4147-A177-3AD203B41FA5}">
                      <a16:colId xmlns:a16="http://schemas.microsoft.com/office/drawing/2014/main" val="2523762870"/>
                    </a:ext>
                  </a:extLst>
                </a:gridCol>
                <a:gridCol w="2639945">
                  <a:extLst>
                    <a:ext uri="{9D8B030D-6E8A-4147-A177-3AD203B41FA5}">
                      <a16:colId xmlns:a16="http://schemas.microsoft.com/office/drawing/2014/main" val="1641565642"/>
                    </a:ext>
                  </a:extLst>
                </a:gridCol>
              </a:tblGrid>
              <a:tr h="2284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615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Tiempo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Promedio Valuación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61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41574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39.8 horas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264809"/>
                  </a:ext>
                </a:extLst>
              </a:tr>
              <a:tr h="23935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es-MX" sz="1800" b="1" i="0" u="none" strike="noStrike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20.1 horas</a:t>
                      </a:r>
                      <a:endParaRPr lang="es-MX" sz="1800" b="1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97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60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3" y="236671"/>
            <a:ext cx="4090966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Operaciones Siniestros Valuación.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26739" y="148448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3520270"/>
              </p:ext>
            </p:extLst>
          </p:nvPr>
        </p:nvGraphicFramePr>
        <p:xfrm>
          <a:off x="241251" y="890337"/>
          <a:ext cx="8686797" cy="564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3" y="236671"/>
            <a:ext cx="2922042" cy="30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Operaciones Valuación.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26739" y="148448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6841192"/>
              </p:ext>
            </p:extLst>
          </p:nvPr>
        </p:nvGraphicFramePr>
        <p:xfrm>
          <a:off x="241251" y="890337"/>
          <a:ext cx="8686797" cy="564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3728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0602" y="347350"/>
            <a:ext cx="5909027" cy="48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Coordinador</a:t>
            </a:r>
            <a:r>
              <a:rPr lang="es-MX" sz="3600" dirty="0">
                <a:solidFill>
                  <a:srgbClr val="8592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3" y="1287674"/>
            <a:ext cx="1355247" cy="260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Conector recto de flecha 5"/>
          <p:cNvCxnSpPr/>
          <p:nvPr/>
        </p:nvCxnSpPr>
        <p:spPr>
          <a:xfrm>
            <a:off x="2576306" y="2101728"/>
            <a:ext cx="1982218" cy="0"/>
          </a:xfrm>
          <a:prstGeom prst="straightConnector1">
            <a:avLst/>
          </a:prstGeom>
          <a:ln>
            <a:solidFill>
              <a:srgbClr val="73619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795532" y="1238865"/>
            <a:ext cx="3148933" cy="282821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Seguimiento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servicio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Valuador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Analista de valuación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0" y="4387867"/>
            <a:ext cx="389160" cy="2409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0" y="4655984"/>
            <a:ext cx="389160" cy="2409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0" y="4933810"/>
            <a:ext cx="389160" cy="2409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2" y="5216135"/>
            <a:ext cx="389160" cy="2409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90" y="5469030"/>
            <a:ext cx="389160" cy="2409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12" y="5787613"/>
            <a:ext cx="389160" cy="24093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08" y="6052471"/>
            <a:ext cx="389160" cy="24093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39766" y="4270352"/>
            <a:ext cx="713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 de estrategias para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eficiencia de costos y servicio al cliente.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 dirty="0" smtClean="0">
                <a:solidFill>
                  <a:prstClr val="black"/>
                </a:solidFill>
                <a:latin typeface="Calibri"/>
              </a:rPr>
              <a:t>Supervisión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 proceso total de valuación y reparación.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7904" y="4810796"/>
            <a:ext cx="379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Soporte a nuestra red de proveedores.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20413" y="5087735"/>
            <a:ext cx="310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 dirty="0" smtClean="0">
                <a:solidFill>
                  <a:prstClr val="black"/>
                </a:solidFill>
                <a:latin typeface="Calibri"/>
              </a:rPr>
              <a:t>Análisis de indicadores diarios.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39766" y="5366207"/>
            <a:ext cx="595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Garantizar el respeto a las políticas y matriz de riesgo vigente.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71580" y="5679377"/>
            <a:ext cx="284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Visitas a la plazas a su cargo.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2172" y="6000397"/>
            <a:ext cx="330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 dirty="0" smtClean="0">
                <a:solidFill>
                  <a:prstClr val="black"/>
                </a:solidFill>
                <a:latin typeface="Calibri"/>
              </a:rPr>
              <a:t>Atención de oficinas comerciales.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27" y="5657162"/>
            <a:ext cx="11334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950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2799" y="437912"/>
            <a:ext cx="5909027" cy="48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Seguimiento.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3" y="1323675"/>
            <a:ext cx="1342317" cy="258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Conector recto de flecha 6"/>
          <p:cNvCxnSpPr/>
          <p:nvPr/>
        </p:nvCxnSpPr>
        <p:spPr>
          <a:xfrm>
            <a:off x="2260705" y="2429797"/>
            <a:ext cx="1839700" cy="0"/>
          </a:xfrm>
          <a:prstGeom prst="straightConnector1">
            <a:avLst/>
          </a:prstGeom>
          <a:ln>
            <a:solidFill>
              <a:srgbClr val="97619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4386929" y="1219200"/>
            <a:ext cx="3553427" cy="32201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Coordinador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Servicio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Refaccionarias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CDR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Valuadores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3" y="4772694"/>
            <a:ext cx="389160" cy="1854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21" y="5222778"/>
            <a:ext cx="389160" cy="1854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21" y="5643717"/>
            <a:ext cx="416759" cy="1986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1178" y="4680764"/>
            <a:ext cx="850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Coordinación con el Sup. de Servicio para la atención y solución hacia nuestros clientes.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0981" y="5106846"/>
            <a:ext cx="389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Administración de CDR y refaccionarias.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1863" y="5532928"/>
            <a:ext cx="63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Seguimiento al proceso de reparación y abastecimiento de partes.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57" y="5580932"/>
            <a:ext cx="865740" cy="8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57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1840" y="474631"/>
            <a:ext cx="5909027" cy="48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Servicio.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43" y="1485600"/>
            <a:ext cx="1521231" cy="2924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Conector recto de flecha 5"/>
          <p:cNvCxnSpPr/>
          <p:nvPr/>
        </p:nvCxnSpPr>
        <p:spPr>
          <a:xfrm>
            <a:off x="2636333" y="2713313"/>
            <a:ext cx="2176040" cy="0"/>
          </a:xfrm>
          <a:prstGeom prst="straightConnector1">
            <a:avLst/>
          </a:prstGeom>
          <a:ln>
            <a:solidFill>
              <a:srgbClr val="97619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961145" y="1240172"/>
            <a:ext cx="3033964" cy="31471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CDR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Asegurado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seguimiento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60" y="4914126"/>
            <a:ext cx="389160" cy="1854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77" y="5292655"/>
            <a:ext cx="389160" cy="1854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72" y="5690996"/>
            <a:ext cx="389160" cy="18547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6420" y="4740463"/>
            <a:ext cx="501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Atención y comunicación con nuestros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asegurados.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69232" y="5111494"/>
            <a:ext cx="297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</a:rPr>
              <a:t>Inspección presencial en CDR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6420" y="5440351"/>
            <a:ext cx="668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 dirty="0" smtClean="0">
                <a:solidFill>
                  <a:prstClr val="black"/>
                </a:solidFill>
                <a:latin typeface="Calibri"/>
              </a:rPr>
              <a:t>Seguimiento del proceso de reparación en sitio.</a:t>
            </a:r>
            <a:r>
              <a:rPr kumimoji="0" lang="es-MX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MX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805" y="5401831"/>
            <a:ext cx="1059107" cy="9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67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8808" y="544197"/>
            <a:ext cx="7033221" cy="89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Diferencia Supervisor de Seguimiento y Supervisor de Servicio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07" y="1786366"/>
            <a:ext cx="1428180" cy="274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3619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650321" y="4722841"/>
            <a:ext cx="289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Seguimiento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0069" y="5191189"/>
            <a:ext cx="328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Administración </a:t>
            </a:r>
            <a:r>
              <a:rPr lang="es-MX" sz="4000" b="1" dirty="0" smtClean="0">
                <a:solidFill>
                  <a:srgbClr val="73619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Proveedores.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736195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92" y="1786367"/>
            <a:ext cx="1431241" cy="266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619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5032070" y="4692757"/>
            <a:ext cx="241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Supervisor de Servicio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56138" y="5156874"/>
            <a:ext cx="3452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76195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Atención a Clientes.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976195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805" y="5520284"/>
            <a:ext cx="1059107" cy="9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8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54542" y="557312"/>
            <a:ext cx="59574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Proceso simplificado de valuación</a:t>
            </a:r>
            <a:r>
              <a:rPr kumimoji="0" lang="es-ES_tradnl" sz="4400" i="0" u="none" strike="noStrike" kern="1200" cap="none" spc="0" normalizeH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kumimoji="0" lang="es-ES_tradnl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reparación.</a:t>
            </a:r>
            <a:endParaRPr kumimoji="0" lang="es-ES_tradnl" sz="4400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12" y="2654958"/>
            <a:ext cx="5256085" cy="34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23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8508" y="585023"/>
            <a:ext cx="6586770" cy="585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Proceso Simplificado.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9003"/>
          <a:stretch/>
        </p:blipFill>
        <p:spPr>
          <a:xfrm>
            <a:off x="571559" y="2001659"/>
            <a:ext cx="7589216" cy="2118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57" y="4309895"/>
            <a:ext cx="2550341" cy="210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09041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285</Words>
  <Application>Microsoft Office PowerPoint</Application>
  <PresentationFormat>Presentación en pantalla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de Dios Juarez</dc:creator>
  <cp:lastModifiedBy>Juan de Dios Juarez</cp:lastModifiedBy>
  <cp:revision>20</cp:revision>
  <dcterms:modified xsi:type="dcterms:W3CDTF">2019-05-29T20:57:39Z</dcterms:modified>
</cp:coreProperties>
</file>