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4" r:id="rId4"/>
    <p:sldId id="261" r:id="rId5"/>
    <p:sldId id="262" r:id="rId6"/>
    <p:sldId id="256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48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279375-8D29-4DC2-B4F6-349350D97306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7864182-ED37-478B-B8EF-D16F21E8C911}">
      <dgm:prSet phldrT="[Texto]"/>
      <dgm:spPr/>
      <dgm:t>
        <a:bodyPr/>
        <a:lstStyle/>
        <a:p>
          <a:r>
            <a:rPr lang="es-ES" dirty="0" smtClean="0"/>
            <a:t>Acreditación de  Propiedad.</a:t>
          </a:r>
          <a:endParaRPr lang="es-ES" dirty="0"/>
        </a:p>
      </dgm:t>
    </dgm:pt>
    <dgm:pt modelId="{533AE753-3D90-4F86-B588-E49C200F8FD5}" type="parTrans" cxnId="{08A2B9C0-F819-4EF4-9C5C-0B8355C279E7}">
      <dgm:prSet/>
      <dgm:spPr/>
      <dgm:t>
        <a:bodyPr/>
        <a:lstStyle/>
        <a:p>
          <a:endParaRPr lang="es-ES"/>
        </a:p>
      </dgm:t>
    </dgm:pt>
    <dgm:pt modelId="{C4F4925F-DEA1-4339-81B5-9E0E9D942589}" type="sibTrans" cxnId="{08A2B9C0-F819-4EF4-9C5C-0B8355C279E7}">
      <dgm:prSet/>
      <dgm:spPr/>
      <dgm:t>
        <a:bodyPr/>
        <a:lstStyle/>
        <a:p>
          <a:endParaRPr lang="es-ES"/>
        </a:p>
      </dgm:t>
    </dgm:pt>
    <dgm:pt modelId="{81C2C1CC-3E02-4033-AE2D-408437F44CEF}">
      <dgm:prSet phldrT="[Texto]"/>
      <dgm:spPr/>
      <dgm:t>
        <a:bodyPr/>
        <a:lstStyle/>
        <a:p>
          <a:r>
            <a:rPr lang="es-ES" dirty="0" smtClean="0"/>
            <a:t>Liberación.</a:t>
          </a:r>
          <a:endParaRPr lang="es-ES" dirty="0"/>
        </a:p>
      </dgm:t>
    </dgm:pt>
    <dgm:pt modelId="{9A3E78AD-184A-4DFE-BFCE-5A25CDF0CF49}" type="parTrans" cxnId="{218E157D-5CAE-4C7A-BB8A-BFF6658A5262}">
      <dgm:prSet/>
      <dgm:spPr/>
      <dgm:t>
        <a:bodyPr/>
        <a:lstStyle/>
        <a:p>
          <a:endParaRPr lang="es-ES"/>
        </a:p>
      </dgm:t>
    </dgm:pt>
    <dgm:pt modelId="{AAD8BC2A-FEAA-43D4-A29F-0E761C996623}" type="sibTrans" cxnId="{218E157D-5CAE-4C7A-BB8A-BFF6658A5262}">
      <dgm:prSet/>
      <dgm:spPr/>
      <dgm:t>
        <a:bodyPr/>
        <a:lstStyle/>
        <a:p>
          <a:endParaRPr lang="es-ES"/>
        </a:p>
      </dgm:t>
    </dgm:pt>
    <dgm:pt modelId="{3A17059A-C5E7-4FB1-B618-A73E394489BF}">
      <dgm:prSet phldrT="[Texto]"/>
      <dgm:spPr/>
      <dgm:t>
        <a:bodyPr/>
        <a:lstStyle/>
        <a:p>
          <a:r>
            <a:rPr lang="es-ES" dirty="0" smtClean="0"/>
            <a:t>Retiro  de  unidad y  pago  de  pensión.</a:t>
          </a:r>
          <a:endParaRPr lang="es-ES" dirty="0"/>
        </a:p>
      </dgm:t>
    </dgm:pt>
    <dgm:pt modelId="{14EDDC47-6B62-4DE4-91C6-6495B74B582A}" type="parTrans" cxnId="{E895EDA0-3727-464E-A218-EDC4486F9AA4}">
      <dgm:prSet/>
      <dgm:spPr/>
      <dgm:t>
        <a:bodyPr/>
        <a:lstStyle/>
        <a:p>
          <a:endParaRPr lang="es-ES"/>
        </a:p>
      </dgm:t>
    </dgm:pt>
    <dgm:pt modelId="{CAE1A6D4-35CF-4DAF-B3C6-36BDB7CB178D}" type="sibTrans" cxnId="{E895EDA0-3727-464E-A218-EDC4486F9AA4}">
      <dgm:prSet/>
      <dgm:spPr/>
      <dgm:t>
        <a:bodyPr/>
        <a:lstStyle/>
        <a:p>
          <a:endParaRPr lang="es-ES"/>
        </a:p>
      </dgm:t>
    </dgm:pt>
    <dgm:pt modelId="{38AB0276-0F08-4A01-9FEC-D4A2070EB42A}">
      <dgm:prSet phldrT="[Texto]"/>
      <dgm:spPr/>
      <dgm:t>
        <a:bodyPr/>
        <a:lstStyle/>
        <a:p>
          <a:r>
            <a:rPr lang="es-ES" dirty="0" smtClean="0"/>
            <a:t>Cancelación  de  Reporte  de  Robo.</a:t>
          </a:r>
          <a:endParaRPr lang="es-ES" dirty="0"/>
        </a:p>
      </dgm:t>
    </dgm:pt>
    <dgm:pt modelId="{5C5EE7F4-2AD9-4B0C-BCD6-4E002734D556}" type="parTrans" cxnId="{30B9A19A-FBFC-4D6F-BC88-F7BB515DD680}">
      <dgm:prSet/>
      <dgm:spPr/>
      <dgm:t>
        <a:bodyPr/>
        <a:lstStyle/>
        <a:p>
          <a:endParaRPr lang="es-ES"/>
        </a:p>
      </dgm:t>
    </dgm:pt>
    <dgm:pt modelId="{807BA834-EDDF-4740-8269-3271596F3962}" type="sibTrans" cxnId="{30B9A19A-FBFC-4D6F-BC88-F7BB515DD680}">
      <dgm:prSet/>
      <dgm:spPr/>
      <dgm:t>
        <a:bodyPr/>
        <a:lstStyle/>
        <a:p>
          <a:endParaRPr lang="es-ES"/>
        </a:p>
      </dgm:t>
    </dgm:pt>
    <dgm:pt modelId="{F24D5CAA-1BAB-4804-9C63-CADAB42CFE41}">
      <dgm:prSet phldrT="[Texto]"/>
      <dgm:spPr/>
      <dgm:t>
        <a:bodyPr/>
        <a:lstStyle/>
        <a:p>
          <a:r>
            <a:rPr lang="es-ES" dirty="0" smtClean="0"/>
            <a:t>Localización.</a:t>
          </a:r>
          <a:endParaRPr lang="es-ES" dirty="0"/>
        </a:p>
      </dgm:t>
    </dgm:pt>
    <dgm:pt modelId="{3CF6704D-4849-413F-8B04-8EDD580127B9}" type="sibTrans" cxnId="{9FD49D39-5AE8-4316-A1B1-DB79FFC9ECC1}">
      <dgm:prSet/>
      <dgm:spPr/>
      <dgm:t>
        <a:bodyPr/>
        <a:lstStyle/>
        <a:p>
          <a:endParaRPr lang="es-ES"/>
        </a:p>
      </dgm:t>
    </dgm:pt>
    <dgm:pt modelId="{889FA277-2072-4002-A604-D983B373D7AD}" type="parTrans" cxnId="{9FD49D39-5AE8-4316-A1B1-DB79FFC9ECC1}">
      <dgm:prSet/>
      <dgm:spPr/>
      <dgm:t>
        <a:bodyPr/>
        <a:lstStyle/>
        <a:p>
          <a:endParaRPr lang="es-ES"/>
        </a:p>
      </dgm:t>
    </dgm:pt>
    <dgm:pt modelId="{DC204FE0-ECD6-44D9-94FD-EC665826E024}">
      <dgm:prSet custT="1"/>
      <dgm:spPr/>
      <dgm:t>
        <a:bodyPr/>
        <a:lstStyle/>
        <a:p>
          <a:r>
            <a:rPr lang="es-ES" sz="1400" dirty="0" smtClean="0"/>
            <a:t>Ubicar  puesta  a  disposición. </a:t>
          </a:r>
          <a:endParaRPr lang="es-ES" sz="1400" dirty="0"/>
        </a:p>
      </dgm:t>
    </dgm:pt>
    <dgm:pt modelId="{8B58AD19-9996-4E5F-9FDB-CEBE28723721}" type="parTrans" cxnId="{6B02BA53-3CCF-4C07-914D-C2E647AD941A}">
      <dgm:prSet/>
      <dgm:spPr/>
      <dgm:t>
        <a:bodyPr/>
        <a:lstStyle/>
        <a:p>
          <a:endParaRPr lang="es-ES"/>
        </a:p>
      </dgm:t>
    </dgm:pt>
    <dgm:pt modelId="{6908F9B6-BBDA-42DF-8D83-6FED420DD877}" type="sibTrans" cxnId="{6B02BA53-3CCF-4C07-914D-C2E647AD941A}">
      <dgm:prSet/>
      <dgm:spPr/>
      <dgm:t>
        <a:bodyPr/>
        <a:lstStyle/>
        <a:p>
          <a:endParaRPr lang="es-ES"/>
        </a:p>
      </dgm:t>
    </dgm:pt>
    <dgm:pt modelId="{CF3008B6-C593-4370-BC02-3309731C3E8D}">
      <dgm:prSet custT="1"/>
      <dgm:spPr/>
      <dgm:t>
        <a:bodyPr/>
        <a:lstStyle/>
        <a:p>
          <a:r>
            <a:rPr lang="es-ES" sz="1400" dirty="0" smtClean="0"/>
            <a:t>Ubicar  carpeta  de  investigación  física. (Ministerio  Público).</a:t>
          </a:r>
          <a:endParaRPr lang="es-ES" sz="1400" dirty="0"/>
        </a:p>
      </dgm:t>
    </dgm:pt>
    <dgm:pt modelId="{73C7C422-5181-4C83-8A94-21CFB85002A0}" type="parTrans" cxnId="{EAA7A99D-AB06-402E-9C37-7F4762FE8DD2}">
      <dgm:prSet/>
      <dgm:spPr/>
      <dgm:t>
        <a:bodyPr/>
        <a:lstStyle/>
        <a:p>
          <a:endParaRPr lang="es-ES"/>
        </a:p>
      </dgm:t>
    </dgm:pt>
    <dgm:pt modelId="{DD08453F-AE76-4C1B-94E6-A3BED41F9035}" type="sibTrans" cxnId="{EAA7A99D-AB06-402E-9C37-7F4762FE8DD2}">
      <dgm:prSet/>
      <dgm:spPr/>
      <dgm:t>
        <a:bodyPr/>
        <a:lstStyle/>
        <a:p>
          <a:endParaRPr lang="es-ES"/>
        </a:p>
      </dgm:t>
    </dgm:pt>
    <dgm:pt modelId="{32CE73B4-A103-4E91-A50C-BE10A3B72B13}">
      <dgm:prSet custT="1"/>
      <dgm:spPr/>
      <dgm:t>
        <a:bodyPr/>
        <a:lstStyle/>
        <a:p>
          <a:r>
            <a:rPr lang="es-MX" sz="1300" dirty="0" smtClean="0"/>
            <a:t>Cita  para  acreditación  de  propiedad.</a:t>
          </a:r>
          <a:endParaRPr lang="es-ES" sz="1300" dirty="0"/>
        </a:p>
      </dgm:t>
    </dgm:pt>
    <dgm:pt modelId="{3ABAF0BC-4495-4372-A8C4-AF79A763C6CE}" type="parTrans" cxnId="{2B6668C7-0D08-41D3-8FAD-BC34EF10AF0E}">
      <dgm:prSet/>
      <dgm:spPr/>
      <dgm:t>
        <a:bodyPr/>
        <a:lstStyle/>
        <a:p>
          <a:endParaRPr lang="es-ES"/>
        </a:p>
      </dgm:t>
    </dgm:pt>
    <dgm:pt modelId="{BB519F28-8F29-431F-8F70-6CFAE1A09A22}" type="sibTrans" cxnId="{2B6668C7-0D08-41D3-8FAD-BC34EF10AF0E}">
      <dgm:prSet/>
      <dgm:spPr/>
      <dgm:t>
        <a:bodyPr/>
        <a:lstStyle/>
        <a:p>
          <a:endParaRPr lang="es-ES"/>
        </a:p>
      </dgm:t>
    </dgm:pt>
    <dgm:pt modelId="{4E6A5508-D866-4D2C-ABD2-7FD4A1C7BF94}">
      <dgm:prSet custT="1"/>
      <dgm:spPr/>
      <dgm:t>
        <a:bodyPr/>
        <a:lstStyle/>
        <a:p>
          <a:endParaRPr lang="es-ES" sz="1200" dirty="0"/>
        </a:p>
      </dgm:t>
    </dgm:pt>
    <dgm:pt modelId="{D87D4D96-0B1D-430F-B5BD-8C4868A9A49A}" type="parTrans" cxnId="{3A707249-73CA-4907-9233-0D1E982C7F8F}">
      <dgm:prSet/>
      <dgm:spPr/>
      <dgm:t>
        <a:bodyPr/>
        <a:lstStyle/>
        <a:p>
          <a:endParaRPr lang="es-ES"/>
        </a:p>
      </dgm:t>
    </dgm:pt>
    <dgm:pt modelId="{3CF2F601-1B5F-4370-A027-5144EDF185E9}" type="sibTrans" cxnId="{3A707249-73CA-4907-9233-0D1E982C7F8F}">
      <dgm:prSet/>
      <dgm:spPr/>
      <dgm:t>
        <a:bodyPr/>
        <a:lstStyle/>
        <a:p>
          <a:endParaRPr lang="es-ES"/>
        </a:p>
      </dgm:t>
    </dgm:pt>
    <dgm:pt modelId="{85C16463-F2CF-4A58-93EE-865AA0D695F9}">
      <dgm:prSet custT="1"/>
      <dgm:spPr/>
      <dgm:t>
        <a:bodyPr/>
        <a:lstStyle/>
        <a:p>
          <a:r>
            <a:rPr lang="es-ES" sz="1400" dirty="0" smtClean="0"/>
            <a:t>Se obtiene  </a:t>
          </a:r>
          <a:r>
            <a:rPr lang="es-ES" sz="1400" dirty="0" err="1" smtClean="0"/>
            <a:t>Vo.Bo</a:t>
          </a:r>
          <a:r>
            <a:rPr lang="es-ES" sz="1400" dirty="0" smtClean="0"/>
            <a:t>. y/o  firma  del  responsable  de  robo  de  Vehículos.</a:t>
          </a:r>
          <a:endParaRPr lang="es-ES" sz="1400" dirty="0"/>
        </a:p>
      </dgm:t>
    </dgm:pt>
    <dgm:pt modelId="{E316C4E2-8D07-4C80-9227-A1C0EC7B1357}" type="parTrans" cxnId="{43CE9072-07EC-4290-BC17-2AA5D6307306}">
      <dgm:prSet/>
      <dgm:spPr/>
      <dgm:t>
        <a:bodyPr/>
        <a:lstStyle/>
        <a:p>
          <a:endParaRPr lang="es-ES"/>
        </a:p>
      </dgm:t>
    </dgm:pt>
    <dgm:pt modelId="{D669E6FE-A69F-4F9E-81EA-4369F70CDEF6}" type="sibTrans" cxnId="{43CE9072-07EC-4290-BC17-2AA5D6307306}">
      <dgm:prSet/>
      <dgm:spPr/>
      <dgm:t>
        <a:bodyPr/>
        <a:lstStyle/>
        <a:p>
          <a:endParaRPr lang="es-ES"/>
        </a:p>
      </dgm:t>
    </dgm:pt>
    <dgm:pt modelId="{25034C79-8B62-4E46-A4DE-49EC86A7F20D}">
      <dgm:prSet custT="1"/>
      <dgm:spPr/>
      <dgm:t>
        <a:bodyPr/>
        <a:lstStyle/>
        <a:p>
          <a:r>
            <a:rPr lang="es-ES" sz="1400" dirty="0" smtClean="0"/>
            <a:t>Se  emite  oficio  de  liberación por  parte  del M.P.</a:t>
          </a:r>
          <a:endParaRPr lang="es-ES" sz="1400" dirty="0"/>
        </a:p>
      </dgm:t>
    </dgm:pt>
    <dgm:pt modelId="{0098412C-0A46-4781-9AE7-F9277C459319}" type="parTrans" cxnId="{654BBAA1-7297-4446-B438-F46A45FF5C46}">
      <dgm:prSet/>
      <dgm:spPr/>
      <dgm:t>
        <a:bodyPr/>
        <a:lstStyle/>
        <a:p>
          <a:endParaRPr lang="es-ES"/>
        </a:p>
      </dgm:t>
    </dgm:pt>
    <dgm:pt modelId="{B80B9F68-290F-4CEF-978C-ADAC88BB194F}" type="sibTrans" cxnId="{654BBAA1-7297-4446-B438-F46A45FF5C46}">
      <dgm:prSet/>
      <dgm:spPr/>
      <dgm:t>
        <a:bodyPr/>
        <a:lstStyle/>
        <a:p>
          <a:endParaRPr lang="es-ES"/>
        </a:p>
      </dgm:t>
    </dgm:pt>
    <dgm:pt modelId="{9F8EEE15-2EC0-4918-A9A0-1D99F7C684B6}">
      <dgm:prSet custT="1"/>
      <dgm:spPr/>
      <dgm:t>
        <a:bodyPr/>
        <a:lstStyle/>
        <a:p>
          <a:endParaRPr lang="es-ES" sz="1400" dirty="0"/>
        </a:p>
      </dgm:t>
    </dgm:pt>
    <dgm:pt modelId="{FAB986E4-3EA7-46FC-86C2-FC1267B6DACD}" type="parTrans" cxnId="{7C685939-C2D8-4C02-B815-101DC6C1C9B4}">
      <dgm:prSet/>
      <dgm:spPr/>
      <dgm:t>
        <a:bodyPr/>
        <a:lstStyle/>
        <a:p>
          <a:endParaRPr lang="es-ES"/>
        </a:p>
      </dgm:t>
    </dgm:pt>
    <dgm:pt modelId="{E85E3855-64D1-42F4-B2D3-1EFFA482B070}" type="sibTrans" cxnId="{7C685939-C2D8-4C02-B815-101DC6C1C9B4}">
      <dgm:prSet/>
      <dgm:spPr/>
      <dgm:t>
        <a:bodyPr/>
        <a:lstStyle/>
        <a:p>
          <a:endParaRPr lang="es-ES"/>
        </a:p>
      </dgm:t>
    </dgm:pt>
    <dgm:pt modelId="{B9CFB59A-4B1D-4B06-BDB1-6892071626E9}">
      <dgm:prSet custT="1"/>
      <dgm:spPr/>
      <dgm:t>
        <a:bodyPr/>
        <a:lstStyle/>
        <a:p>
          <a:r>
            <a:rPr lang="es-ES" sz="1400" dirty="0" smtClean="0"/>
            <a:t>Se  ampara  mediante   reembolso  hasta  30 UMAS por  concepto  de  primer  arrastre  ($2,534)</a:t>
          </a:r>
          <a:endParaRPr lang="es-ES" sz="1400" dirty="0"/>
        </a:p>
      </dgm:t>
    </dgm:pt>
    <dgm:pt modelId="{706B0E38-E12C-44FF-99A3-08B49CB3CE7F}" type="parTrans" cxnId="{A318208D-7ED4-40AD-A6AD-30F5C473996F}">
      <dgm:prSet/>
      <dgm:spPr/>
      <dgm:t>
        <a:bodyPr/>
        <a:lstStyle/>
        <a:p>
          <a:endParaRPr lang="es-ES"/>
        </a:p>
      </dgm:t>
    </dgm:pt>
    <dgm:pt modelId="{9129AB9D-F603-4995-B19D-93E57654B028}" type="sibTrans" cxnId="{A318208D-7ED4-40AD-A6AD-30F5C473996F}">
      <dgm:prSet/>
      <dgm:spPr/>
      <dgm:t>
        <a:bodyPr/>
        <a:lstStyle/>
        <a:p>
          <a:endParaRPr lang="es-ES"/>
        </a:p>
      </dgm:t>
    </dgm:pt>
    <dgm:pt modelId="{515D7519-4EE1-459D-BF47-7712BDD0A137}">
      <dgm:prSet custT="1"/>
      <dgm:spPr/>
      <dgm:t>
        <a:bodyPr/>
        <a:lstStyle/>
        <a:p>
          <a:r>
            <a:rPr lang="es-ES" sz="1200" dirty="0" smtClean="0"/>
            <a:t>Desglose (Informe  del  M.P.  que  libera).</a:t>
          </a:r>
          <a:endParaRPr lang="es-ES" sz="1200" dirty="0"/>
        </a:p>
      </dgm:t>
    </dgm:pt>
    <dgm:pt modelId="{3D90E1E3-FE6E-45F2-A8F4-6DE31F34A727}" type="parTrans" cxnId="{9AF23751-0992-4221-8D10-8B1AB576D1AA}">
      <dgm:prSet/>
      <dgm:spPr/>
      <dgm:t>
        <a:bodyPr/>
        <a:lstStyle/>
        <a:p>
          <a:endParaRPr lang="es-ES"/>
        </a:p>
      </dgm:t>
    </dgm:pt>
    <dgm:pt modelId="{6587B64D-1A79-4021-A661-8950066AFB1A}" type="sibTrans" cxnId="{9AF23751-0992-4221-8D10-8B1AB576D1AA}">
      <dgm:prSet/>
      <dgm:spPr/>
      <dgm:t>
        <a:bodyPr/>
        <a:lstStyle/>
        <a:p>
          <a:endParaRPr lang="es-ES"/>
        </a:p>
      </dgm:t>
    </dgm:pt>
    <dgm:pt modelId="{49978025-9B83-46C8-B176-A6EAD0FF19BC}">
      <dgm:prSet/>
      <dgm:spPr/>
      <dgm:t>
        <a:bodyPr/>
        <a:lstStyle/>
        <a:p>
          <a:endParaRPr lang="es-ES" sz="900" dirty="0"/>
        </a:p>
      </dgm:t>
    </dgm:pt>
    <dgm:pt modelId="{3E87564E-525E-499B-9B36-C35F81BB5CD4}" type="parTrans" cxnId="{46182826-B771-40A5-832E-31B1535A0E0E}">
      <dgm:prSet/>
      <dgm:spPr/>
      <dgm:t>
        <a:bodyPr/>
        <a:lstStyle/>
        <a:p>
          <a:endParaRPr lang="es-ES"/>
        </a:p>
      </dgm:t>
    </dgm:pt>
    <dgm:pt modelId="{41D7043B-9490-4E46-ADF9-CA5C9B53CB50}" type="sibTrans" cxnId="{46182826-B771-40A5-832E-31B1535A0E0E}">
      <dgm:prSet/>
      <dgm:spPr/>
      <dgm:t>
        <a:bodyPr/>
        <a:lstStyle/>
        <a:p>
          <a:endParaRPr lang="es-ES"/>
        </a:p>
      </dgm:t>
    </dgm:pt>
    <dgm:pt modelId="{4C9D7A65-DFD2-4A96-A8A9-3905718731A0}">
      <dgm:prSet custT="1"/>
      <dgm:spPr/>
      <dgm:t>
        <a:bodyPr/>
        <a:lstStyle/>
        <a:p>
          <a:r>
            <a:rPr lang="es-ES" sz="1200" dirty="0" smtClean="0"/>
            <a:t>Asegurado se  presenta  ante la  autoridad  de  la  denuncia d e  origen  con  oficio  de  liberación,  documentos  originales  (Factura,  denuncia  de  robo) y desglose.</a:t>
          </a:r>
          <a:endParaRPr lang="es-ES" sz="1200" dirty="0"/>
        </a:p>
      </dgm:t>
    </dgm:pt>
    <dgm:pt modelId="{41967DF2-FE3B-41E1-89C8-289D4331DE98}" type="parTrans" cxnId="{25B32FA2-2565-4A51-8DEC-A6280D5FF57A}">
      <dgm:prSet/>
      <dgm:spPr/>
      <dgm:t>
        <a:bodyPr/>
        <a:lstStyle/>
        <a:p>
          <a:endParaRPr lang="es-ES"/>
        </a:p>
      </dgm:t>
    </dgm:pt>
    <dgm:pt modelId="{C2C9D1B0-02BC-43BF-AFC7-CA9186D494F1}" type="sibTrans" cxnId="{25B32FA2-2565-4A51-8DEC-A6280D5FF57A}">
      <dgm:prSet/>
      <dgm:spPr/>
      <dgm:t>
        <a:bodyPr/>
        <a:lstStyle/>
        <a:p>
          <a:endParaRPr lang="es-ES"/>
        </a:p>
      </dgm:t>
    </dgm:pt>
    <dgm:pt modelId="{6CCB4FCB-69F0-4233-8710-81DD9D7F7E05}">
      <dgm:prSet custT="1"/>
      <dgm:spPr/>
      <dgm:t>
        <a:bodyPr/>
        <a:lstStyle/>
        <a:p>
          <a:r>
            <a:rPr lang="es-ES" sz="1200" dirty="0" smtClean="0"/>
            <a:t>Obtener  el  oficio  de  cancelación  de  robo.</a:t>
          </a:r>
          <a:endParaRPr lang="es-ES" sz="1200" dirty="0"/>
        </a:p>
      </dgm:t>
    </dgm:pt>
    <dgm:pt modelId="{C16F71F2-CD64-4489-BDC9-C5449163D89A}" type="parTrans" cxnId="{B0FBA137-FFA0-4B00-9690-42BCB196F997}">
      <dgm:prSet/>
      <dgm:spPr/>
      <dgm:t>
        <a:bodyPr/>
        <a:lstStyle/>
        <a:p>
          <a:endParaRPr lang="es-ES"/>
        </a:p>
      </dgm:t>
    </dgm:pt>
    <dgm:pt modelId="{A38738BF-9438-4F19-AD3C-1A05E7E60DF0}" type="sibTrans" cxnId="{B0FBA137-FFA0-4B00-9690-42BCB196F997}">
      <dgm:prSet/>
      <dgm:spPr/>
      <dgm:t>
        <a:bodyPr/>
        <a:lstStyle/>
        <a:p>
          <a:endParaRPr lang="es-ES"/>
        </a:p>
      </dgm:t>
    </dgm:pt>
    <dgm:pt modelId="{E9F7F57E-1B1F-4DC8-8537-45F8A34A0CE0}">
      <dgm:prSet custT="1"/>
      <dgm:spPr/>
      <dgm:t>
        <a:bodyPr/>
        <a:lstStyle/>
        <a:p>
          <a:r>
            <a:rPr lang="es-ES" sz="1200" dirty="0" smtClean="0"/>
            <a:t>Réplica  REPUVE (Robo  Recuperado)</a:t>
          </a:r>
          <a:endParaRPr lang="es-ES" sz="1200" dirty="0"/>
        </a:p>
      </dgm:t>
    </dgm:pt>
    <dgm:pt modelId="{DC5E3CE8-82B6-4605-B83E-CE2738E3C595}" type="parTrans" cxnId="{ED40F7D5-320A-4A00-88D5-0E836F5B6F2D}">
      <dgm:prSet/>
      <dgm:spPr/>
      <dgm:t>
        <a:bodyPr/>
        <a:lstStyle/>
        <a:p>
          <a:endParaRPr lang="es-ES"/>
        </a:p>
      </dgm:t>
    </dgm:pt>
    <dgm:pt modelId="{C3DC65D5-70B5-4268-B6E5-6EF525DC2D61}" type="sibTrans" cxnId="{ED40F7D5-320A-4A00-88D5-0E836F5B6F2D}">
      <dgm:prSet/>
      <dgm:spPr/>
      <dgm:t>
        <a:bodyPr/>
        <a:lstStyle/>
        <a:p>
          <a:endParaRPr lang="es-ES"/>
        </a:p>
      </dgm:t>
    </dgm:pt>
    <dgm:pt modelId="{052D5B5D-F3B6-4EB3-81C3-4E950429B2C8}">
      <dgm:prSet custT="1"/>
      <dgm:spPr/>
      <dgm:t>
        <a:bodyPr/>
        <a:lstStyle/>
        <a:p>
          <a:r>
            <a:rPr lang="es-ES" sz="1300" dirty="0" smtClean="0"/>
            <a:t>Acreditar propiedad.</a:t>
          </a:r>
          <a:endParaRPr lang="es-ES" sz="1300" dirty="0"/>
        </a:p>
      </dgm:t>
    </dgm:pt>
    <dgm:pt modelId="{31EE392A-0835-4F00-9E26-8F9A7D919D9F}" type="parTrans" cxnId="{FDA6EE95-7EFE-441D-997F-6DAF56B503E0}">
      <dgm:prSet/>
      <dgm:spPr/>
      <dgm:t>
        <a:bodyPr/>
        <a:lstStyle/>
        <a:p>
          <a:endParaRPr lang="es-ES"/>
        </a:p>
      </dgm:t>
    </dgm:pt>
    <dgm:pt modelId="{86997AAA-E8EC-401E-A576-6DBE1A70A063}" type="sibTrans" cxnId="{FDA6EE95-7EFE-441D-997F-6DAF56B503E0}">
      <dgm:prSet/>
      <dgm:spPr/>
      <dgm:t>
        <a:bodyPr/>
        <a:lstStyle/>
        <a:p>
          <a:endParaRPr lang="es-ES"/>
        </a:p>
      </dgm:t>
    </dgm:pt>
    <dgm:pt modelId="{BA2BE341-25A3-4D08-85DA-55C719CF983C}">
      <dgm:prSet custT="1"/>
      <dgm:spPr/>
      <dgm:t>
        <a:bodyPr/>
        <a:lstStyle/>
        <a:p>
          <a:r>
            <a:rPr lang="es-ES" sz="1300" dirty="0" smtClean="0"/>
            <a:t>Gestión  de diligencias (Ministerio  Público)</a:t>
          </a:r>
          <a:endParaRPr lang="es-ES" sz="1300" dirty="0"/>
        </a:p>
      </dgm:t>
    </dgm:pt>
    <dgm:pt modelId="{024DD014-4685-4B8C-B3D2-90A33443F1F1}" type="parTrans" cxnId="{801341CA-8241-4A36-A912-3319DED3353A}">
      <dgm:prSet/>
      <dgm:spPr/>
      <dgm:t>
        <a:bodyPr/>
        <a:lstStyle/>
        <a:p>
          <a:endParaRPr lang="es-ES"/>
        </a:p>
      </dgm:t>
    </dgm:pt>
    <dgm:pt modelId="{16A42F10-4C7B-4AC3-B2A9-E500DBB1A504}" type="sibTrans" cxnId="{801341CA-8241-4A36-A912-3319DED3353A}">
      <dgm:prSet/>
      <dgm:spPr/>
      <dgm:t>
        <a:bodyPr/>
        <a:lstStyle/>
        <a:p>
          <a:endParaRPr lang="es-ES"/>
        </a:p>
      </dgm:t>
    </dgm:pt>
    <dgm:pt modelId="{1288E04F-B760-415B-8DC4-8A6E1E1DFF6B}">
      <dgm:prSet custT="1"/>
      <dgm:spPr/>
      <dgm:t>
        <a:bodyPr/>
        <a:lstStyle/>
        <a:p>
          <a:r>
            <a:rPr lang="es-ES" sz="1300" dirty="0" smtClean="0"/>
            <a:t>Incompetencia</a:t>
          </a:r>
          <a:endParaRPr lang="es-ES" sz="1300" dirty="0"/>
        </a:p>
      </dgm:t>
    </dgm:pt>
    <dgm:pt modelId="{8F853AC6-CCDB-4D3E-8AF6-E43A2B5D74B4}" type="parTrans" cxnId="{10090E6A-E5DA-4A19-A263-53FF4F564A5F}">
      <dgm:prSet/>
      <dgm:spPr/>
      <dgm:t>
        <a:bodyPr/>
        <a:lstStyle/>
        <a:p>
          <a:endParaRPr lang="es-ES"/>
        </a:p>
      </dgm:t>
    </dgm:pt>
    <dgm:pt modelId="{018CFAE3-B547-434F-9FEA-8F61449212C0}" type="sibTrans" cxnId="{10090E6A-E5DA-4A19-A263-53FF4F564A5F}">
      <dgm:prSet/>
      <dgm:spPr/>
      <dgm:t>
        <a:bodyPr/>
        <a:lstStyle/>
        <a:p>
          <a:endParaRPr lang="es-ES"/>
        </a:p>
      </dgm:t>
    </dgm:pt>
    <dgm:pt modelId="{E23DD0AC-B817-4E9C-A7A9-B8FAA5DAEFFB}">
      <dgm:prSet custT="1"/>
      <dgm:spPr/>
      <dgm:t>
        <a:bodyPr/>
        <a:lstStyle/>
        <a:p>
          <a:endParaRPr lang="es-ES" sz="1200" dirty="0"/>
        </a:p>
      </dgm:t>
    </dgm:pt>
    <dgm:pt modelId="{616548E8-DB89-4092-9AD6-F3F74E15CEAC}" type="parTrans" cxnId="{559E263C-4547-4699-BC67-ED724B958E01}">
      <dgm:prSet/>
      <dgm:spPr/>
      <dgm:t>
        <a:bodyPr/>
        <a:lstStyle/>
        <a:p>
          <a:endParaRPr lang="es-ES"/>
        </a:p>
      </dgm:t>
    </dgm:pt>
    <dgm:pt modelId="{BE423A90-59E6-4764-B497-21E41891D4D8}" type="sibTrans" cxnId="{559E263C-4547-4699-BC67-ED724B958E01}">
      <dgm:prSet/>
      <dgm:spPr/>
      <dgm:t>
        <a:bodyPr/>
        <a:lstStyle/>
        <a:p>
          <a:endParaRPr lang="es-ES"/>
        </a:p>
      </dgm:t>
    </dgm:pt>
    <dgm:pt modelId="{55A50366-2B78-443C-8478-A3039EC4ADE0}" type="pres">
      <dgm:prSet presAssocID="{72279375-8D29-4DC2-B4F6-349350D9730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4293902-EBFA-4EB7-89CE-B9D86DDBBDB5}" type="pres">
      <dgm:prSet presAssocID="{F24D5CAA-1BAB-4804-9C63-CADAB42CFE41}" presName="linNode" presStyleCnt="0"/>
      <dgm:spPr/>
    </dgm:pt>
    <dgm:pt modelId="{CD17332C-E5C6-4BAF-B18B-9BF574AFE073}" type="pres">
      <dgm:prSet presAssocID="{F24D5CAA-1BAB-4804-9C63-CADAB42CFE41}" presName="parentShp" presStyleLbl="node1" presStyleIdx="0" presStyleCnt="5" custScaleX="72773" custScaleY="170888" custLinFactNeighborX="-184" custLinFactNeighborY="-43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4B547C-C4DB-44CB-A387-1C9B39F82CF9}" type="pres">
      <dgm:prSet presAssocID="{F24D5CAA-1BAB-4804-9C63-CADAB42CFE41}" presName="childShp" presStyleLbl="bgAccFollowNode1" presStyleIdx="0" presStyleCnt="5" custScaleY="2804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DBD761-F11D-4527-953A-D99F758F7178}" type="pres">
      <dgm:prSet presAssocID="{3CF6704D-4849-413F-8B04-8EDD580127B9}" presName="spacing" presStyleCnt="0"/>
      <dgm:spPr/>
    </dgm:pt>
    <dgm:pt modelId="{9288F32D-A49A-4812-B6EE-9DC40426D73A}" type="pres">
      <dgm:prSet presAssocID="{F7864182-ED37-478B-B8EF-D16F21E8C911}" presName="linNode" presStyleCnt="0"/>
      <dgm:spPr/>
    </dgm:pt>
    <dgm:pt modelId="{0CA3C018-0B88-4D72-9595-155CAA32A19B}" type="pres">
      <dgm:prSet presAssocID="{F7864182-ED37-478B-B8EF-D16F21E8C911}" presName="parentShp" presStyleLbl="node1" presStyleIdx="1" presStyleCnt="5" custScaleX="72773" custScaleY="1708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B7E14F-04B2-406B-821F-8DDF9B337A24}" type="pres">
      <dgm:prSet presAssocID="{F7864182-ED37-478B-B8EF-D16F21E8C911}" presName="childShp" presStyleLbl="bgAccFollowNode1" presStyleIdx="1" presStyleCnt="5" custScaleY="2804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A64E17-807B-4707-8016-616265AD0ECA}" type="pres">
      <dgm:prSet presAssocID="{C4F4925F-DEA1-4339-81B5-9E0E9D942589}" presName="spacing" presStyleCnt="0"/>
      <dgm:spPr/>
    </dgm:pt>
    <dgm:pt modelId="{BAA25F6B-1672-4103-85BB-4E2FBF6EDFB9}" type="pres">
      <dgm:prSet presAssocID="{81C2C1CC-3E02-4033-AE2D-408437F44CEF}" presName="linNode" presStyleCnt="0"/>
      <dgm:spPr/>
    </dgm:pt>
    <dgm:pt modelId="{FB814692-9490-49B3-A8D9-633779D791CF}" type="pres">
      <dgm:prSet presAssocID="{81C2C1CC-3E02-4033-AE2D-408437F44CEF}" presName="parentShp" presStyleLbl="node1" presStyleIdx="2" presStyleCnt="5" custScaleX="72773" custScaleY="170888" custLinFactNeighborY="157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748E49-8D58-4297-92F4-F69BC218AFBD}" type="pres">
      <dgm:prSet presAssocID="{81C2C1CC-3E02-4033-AE2D-408437F44CEF}" presName="childShp" presStyleLbl="bgAccFollowNode1" presStyleIdx="2" presStyleCnt="5" custScaleY="280479" custLinFactNeighborX="949" custLinFactNeighborY="98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18850A-95EE-428C-BD6F-4B60E302FABB}" type="pres">
      <dgm:prSet presAssocID="{AAD8BC2A-FEAA-43D4-A29F-0E761C996623}" presName="spacing" presStyleCnt="0"/>
      <dgm:spPr/>
    </dgm:pt>
    <dgm:pt modelId="{0EC81404-58BB-44B7-8D39-2DF2D10A051C}" type="pres">
      <dgm:prSet presAssocID="{3A17059A-C5E7-4FB1-B618-A73E394489BF}" presName="linNode" presStyleCnt="0"/>
      <dgm:spPr/>
    </dgm:pt>
    <dgm:pt modelId="{00B38192-6D7E-438C-86D2-D0FC6C3CD526}" type="pres">
      <dgm:prSet presAssocID="{3A17059A-C5E7-4FB1-B618-A73E394489BF}" presName="parentShp" presStyleLbl="node1" presStyleIdx="3" presStyleCnt="5" custScaleX="72773" custScaleY="1708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C55D12-07A3-4A84-BC4B-7B6A2B9BB135}" type="pres">
      <dgm:prSet presAssocID="{3A17059A-C5E7-4FB1-B618-A73E394489BF}" presName="childShp" presStyleLbl="bgAccFollowNode1" presStyleIdx="3" presStyleCnt="5" custScaleY="2804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A5730F-3772-49F4-978A-0CD7F3D46C79}" type="pres">
      <dgm:prSet presAssocID="{CAE1A6D4-35CF-4DAF-B3C6-36BDB7CB178D}" presName="spacing" presStyleCnt="0"/>
      <dgm:spPr/>
    </dgm:pt>
    <dgm:pt modelId="{05766F51-FF76-41CE-8D7A-604979646E78}" type="pres">
      <dgm:prSet presAssocID="{38AB0276-0F08-4A01-9FEC-D4A2070EB42A}" presName="linNode" presStyleCnt="0"/>
      <dgm:spPr/>
    </dgm:pt>
    <dgm:pt modelId="{F25F32D5-3E2D-445B-A0DD-4E344B0902C0}" type="pres">
      <dgm:prSet presAssocID="{38AB0276-0F08-4A01-9FEC-D4A2070EB42A}" presName="parentShp" presStyleLbl="node1" presStyleIdx="4" presStyleCnt="5" custScaleX="72773" custScaleY="1708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DDA2AD-B4CB-4961-9DFD-F736C911A8FF}" type="pres">
      <dgm:prSet presAssocID="{38AB0276-0F08-4A01-9FEC-D4A2070EB42A}" presName="childShp" presStyleLbl="bgAccFollowNode1" presStyleIdx="4" presStyleCnt="5" custScaleY="3578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65BF187-F6F2-4A30-993E-473E96BFFEFB}" type="presOf" srcId="{BA2BE341-25A3-4D08-85DA-55C719CF983C}" destId="{41B7E14F-04B2-406B-821F-8DDF9B337A24}" srcOrd="0" destOrd="2" presId="urn:microsoft.com/office/officeart/2005/8/layout/vList6"/>
    <dgm:cxn modelId="{88A34322-A648-45A9-B89B-3F20786391C6}" type="presOf" srcId="{F7864182-ED37-478B-B8EF-D16F21E8C911}" destId="{0CA3C018-0B88-4D72-9595-155CAA32A19B}" srcOrd="0" destOrd="0" presId="urn:microsoft.com/office/officeart/2005/8/layout/vList6"/>
    <dgm:cxn modelId="{045FE4C3-C1DC-484C-8960-E928F6E15009}" type="presOf" srcId="{6CCB4FCB-69F0-4233-8710-81DD9D7F7E05}" destId="{E3DDA2AD-B4CB-4961-9DFD-F736C911A8FF}" srcOrd="0" destOrd="2" presId="urn:microsoft.com/office/officeart/2005/8/layout/vList6"/>
    <dgm:cxn modelId="{842C74E2-2CDC-4B40-A7A4-DAC096B1E259}" type="presOf" srcId="{515D7519-4EE1-459D-BF47-7712BDD0A137}" destId="{E3DDA2AD-B4CB-4961-9DFD-F736C911A8FF}" srcOrd="0" destOrd="0" presId="urn:microsoft.com/office/officeart/2005/8/layout/vList6"/>
    <dgm:cxn modelId="{08A2B9C0-F819-4EF4-9C5C-0B8355C279E7}" srcId="{72279375-8D29-4DC2-B4F6-349350D97306}" destId="{F7864182-ED37-478B-B8EF-D16F21E8C911}" srcOrd="1" destOrd="0" parTransId="{533AE753-3D90-4F86-B588-E49C200F8FD5}" sibTransId="{C4F4925F-DEA1-4339-81B5-9E0E9D942589}"/>
    <dgm:cxn modelId="{44144D08-CC5B-4234-BE31-B32845EA8115}" type="presOf" srcId="{72279375-8D29-4DC2-B4F6-349350D97306}" destId="{55A50366-2B78-443C-8478-A3039EC4ADE0}" srcOrd="0" destOrd="0" presId="urn:microsoft.com/office/officeart/2005/8/layout/vList6"/>
    <dgm:cxn modelId="{E1E0B6BD-C112-4411-A178-20BE29C31BB9}" type="presOf" srcId="{E9F7F57E-1B1F-4DC8-8537-45F8A34A0CE0}" destId="{E3DDA2AD-B4CB-4961-9DFD-F736C911A8FF}" srcOrd="0" destOrd="3" presId="urn:microsoft.com/office/officeart/2005/8/layout/vList6"/>
    <dgm:cxn modelId="{479C06D1-79B6-4EA8-A1F8-BFCFBD183A1F}" type="presOf" srcId="{81C2C1CC-3E02-4033-AE2D-408437F44CEF}" destId="{FB814692-9490-49B3-A8D9-633779D791CF}" srcOrd="0" destOrd="0" presId="urn:microsoft.com/office/officeart/2005/8/layout/vList6"/>
    <dgm:cxn modelId="{3A707249-73CA-4907-9233-0D1E982C7F8F}" srcId="{F7864182-ED37-478B-B8EF-D16F21E8C911}" destId="{4E6A5508-D866-4D2C-ABD2-7FD4A1C7BF94}" srcOrd="5" destOrd="0" parTransId="{D87D4D96-0B1D-430F-B5BD-8C4868A9A49A}" sibTransId="{3CF2F601-1B5F-4370-A027-5144EDF185E9}"/>
    <dgm:cxn modelId="{76C2C8B0-D071-4286-9F29-E4E865A7BB40}" type="presOf" srcId="{49978025-9B83-46C8-B176-A6EAD0FF19BC}" destId="{E3DDA2AD-B4CB-4961-9DFD-F736C911A8FF}" srcOrd="0" destOrd="4" presId="urn:microsoft.com/office/officeart/2005/8/layout/vList6"/>
    <dgm:cxn modelId="{2B6668C7-0D08-41D3-8FAD-BC34EF10AF0E}" srcId="{F7864182-ED37-478B-B8EF-D16F21E8C911}" destId="{32CE73B4-A103-4E91-A50C-BE10A3B72B13}" srcOrd="0" destOrd="0" parTransId="{3ABAF0BC-4495-4372-A8C4-AF79A763C6CE}" sibTransId="{BB519F28-8F29-431F-8F70-6CFAE1A09A22}"/>
    <dgm:cxn modelId="{43CE9072-07EC-4290-BC17-2AA5D6307306}" srcId="{81C2C1CC-3E02-4033-AE2D-408437F44CEF}" destId="{85C16463-F2CF-4A58-93EE-865AA0D695F9}" srcOrd="0" destOrd="0" parTransId="{E316C4E2-8D07-4C80-9227-A1C0EC7B1357}" sibTransId="{D669E6FE-A69F-4F9E-81EA-4369F70CDEF6}"/>
    <dgm:cxn modelId="{9930519C-1E45-4EFF-A331-79789E0E3715}" type="presOf" srcId="{1288E04F-B760-415B-8DC4-8A6E1E1DFF6B}" destId="{41B7E14F-04B2-406B-821F-8DDF9B337A24}" srcOrd="0" destOrd="3" presId="urn:microsoft.com/office/officeart/2005/8/layout/vList6"/>
    <dgm:cxn modelId="{6B02BA53-3CCF-4C07-914D-C2E647AD941A}" srcId="{F24D5CAA-1BAB-4804-9C63-CADAB42CFE41}" destId="{DC204FE0-ECD6-44D9-94FD-EC665826E024}" srcOrd="0" destOrd="0" parTransId="{8B58AD19-9996-4E5F-9FDB-CEBE28723721}" sibTransId="{6908F9B6-BBDA-42DF-8D83-6FED420DD877}"/>
    <dgm:cxn modelId="{7DBF097A-42DC-41C1-B50E-9FA8A7F5E66E}" type="presOf" srcId="{38AB0276-0F08-4A01-9FEC-D4A2070EB42A}" destId="{F25F32D5-3E2D-445B-A0DD-4E344B0902C0}" srcOrd="0" destOrd="0" presId="urn:microsoft.com/office/officeart/2005/8/layout/vList6"/>
    <dgm:cxn modelId="{711D8DF4-1FAD-4408-9095-039E08032296}" type="presOf" srcId="{E23DD0AC-B817-4E9C-A7A9-B8FAA5DAEFFB}" destId="{41B7E14F-04B2-406B-821F-8DDF9B337A24}" srcOrd="0" destOrd="4" presId="urn:microsoft.com/office/officeart/2005/8/layout/vList6"/>
    <dgm:cxn modelId="{4064FC13-A1C1-41A8-A1F3-F84FB63DF6F6}" type="presOf" srcId="{CF3008B6-C593-4370-BC02-3309731C3E8D}" destId="{9E4B547C-C4DB-44CB-A387-1C9B39F82CF9}" srcOrd="0" destOrd="1" presId="urn:microsoft.com/office/officeart/2005/8/layout/vList6"/>
    <dgm:cxn modelId="{7C685939-C2D8-4C02-B815-101DC6C1C9B4}" srcId="{3A17059A-C5E7-4FB1-B618-A73E394489BF}" destId="{9F8EEE15-2EC0-4918-A9A0-1D99F7C684B6}" srcOrd="0" destOrd="0" parTransId="{FAB986E4-3EA7-46FC-86C2-FC1267B6DACD}" sibTransId="{E85E3855-64D1-42F4-B2D3-1EFFA482B070}"/>
    <dgm:cxn modelId="{10090E6A-E5DA-4A19-A263-53FF4F564A5F}" srcId="{F7864182-ED37-478B-B8EF-D16F21E8C911}" destId="{1288E04F-B760-415B-8DC4-8A6E1E1DFF6B}" srcOrd="3" destOrd="0" parTransId="{8F853AC6-CCDB-4D3E-8AF6-E43A2B5D74B4}" sibTransId="{018CFAE3-B547-434F-9FEA-8F61449212C0}"/>
    <dgm:cxn modelId="{218E157D-5CAE-4C7A-BB8A-BFF6658A5262}" srcId="{72279375-8D29-4DC2-B4F6-349350D97306}" destId="{81C2C1CC-3E02-4033-AE2D-408437F44CEF}" srcOrd="2" destOrd="0" parTransId="{9A3E78AD-184A-4DFE-BFCE-5A25CDF0CF49}" sibTransId="{AAD8BC2A-FEAA-43D4-A29F-0E761C996623}"/>
    <dgm:cxn modelId="{9AF23751-0992-4221-8D10-8B1AB576D1AA}" srcId="{38AB0276-0F08-4A01-9FEC-D4A2070EB42A}" destId="{515D7519-4EE1-459D-BF47-7712BDD0A137}" srcOrd="0" destOrd="0" parTransId="{3D90E1E3-FE6E-45F2-A8F4-6DE31F34A727}" sibTransId="{6587B64D-1A79-4021-A661-8950066AFB1A}"/>
    <dgm:cxn modelId="{15B9C481-122E-49F5-989F-6F2EE2B51A7E}" type="presOf" srcId="{4C9D7A65-DFD2-4A96-A8A9-3905718731A0}" destId="{E3DDA2AD-B4CB-4961-9DFD-F736C911A8FF}" srcOrd="0" destOrd="1" presId="urn:microsoft.com/office/officeart/2005/8/layout/vList6"/>
    <dgm:cxn modelId="{2F199B9C-5235-49A3-8450-066E93FFB7FF}" type="presOf" srcId="{25034C79-8B62-4E46-A4DE-49EC86A7F20D}" destId="{71748E49-8D58-4297-92F4-F69BC218AFBD}" srcOrd="0" destOrd="1" presId="urn:microsoft.com/office/officeart/2005/8/layout/vList6"/>
    <dgm:cxn modelId="{25B32FA2-2565-4A51-8DEC-A6280D5FF57A}" srcId="{38AB0276-0F08-4A01-9FEC-D4A2070EB42A}" destId="{4C9D7A65-DFD2-4A96-A8A9-3905718731A0}" srcOrd="1" destOrd="0" parTransId="{41967DF2-FE3B-41E1-89C8-289D4331DE98}" sibTransId="{C2C9D1B0-02BC-43BF-AFC7-CA9186D494F1}"/>
    <dgm:cxn modelId="{A318208D-7ED4-40AD-A6AD-30F5C473996F}" srcId="{3A17059A-C5E7-4FB1-B618-A73E394489BF}" destId="{B9CFB59A-4B1D-4B06-BDB1-6892071626E9}" srcOrd="1" destOrd="0" parTransId="{706B0E38-E12C-44FF-99A3-08B49CB3CE7F}" sibTransId="{9129AB9D-F603-4995-B19D-93E57654B028}"/>
    <dgm:cxn modelId="{590F2273-E9AF-4E3A-8615-C3E5B75C81F0}" type="presOf" srcId="{052D5B5D-F3B6-4EB3-81C3-4E950429B2C8}" destId="{41B7E14F-04B2-406B-821F-8DDF9B337A24}" srcOrd="0" destOrd="1" presId="urn:microsoft.com/office/officeart/2005/8/layout/vList6"/>
    <dgm:cxn modelId="{801341CA-8241-4A36-A912-3319DED3353A}" srcId="{F7864182-ED37-478B-B8EF-D16F21E8C911}" destId="{BA2BE341-25A3-4D08-85DA-55C719CF983C}" srcOrd="2" destOrd="0" parTransId="{024DD014-4685-4B8C-B3D2-90A33443F1F1}" sibTransId="{16A42F10-4C7B-4AC3-B2A9-E500DBB1A504}"/>
    <dgm:cxn modelId="{654BBAA1-7297-4446-B438-F46A45FF5C46}" srcId="{81C2C1CC-3E02-4033-AE2D-408437F44CEF}" destId="{25034C79-8B62-4E46-A4DE-49EC86A7F20D}" srcOrd="1" destOrd="0" parTransId="{0098412C-0A46-4781-9AE7-F9277C459319}" sibTransId="{B80B9F68-290F-4CEF-978C-ADAC88BB194F}"/>
    <dgm:cxn modelId="{E895EDA0-3727-464E-A218-EDC4486F9AA4}" srcId="{72279375-8D29-4DC2-B4F6-349350D97306}" destId="{3A17059A-C5E7-4FB1-B618-A73E394489BF}" srcOrd="3" destOrd="0" parTransId="{14EDDC47-6B62-4DE4-91C6-6495B74B582A}" sibTransId="{CAE1A6D4-35CF-4DAF-B3C6-36BDB7CB178D}"/>
    <dgm:cxn modelId="{B0FBA137-FFA0-4B00-9690-42BCB196F997}" srcId="{38AB0276-0F08-4A01-9FEC-D4A2070EB42A}" destId="{6CCB4FCB-69F0-4233-8710-81DD9D7F7E05}" srcOrd="2" destOrd="0" parTransId="{C16F71F2-CD64-4489-BDC9-C5449163D89A}" sibTransId="{A38738BF-9438-4F19-AD3C-1A05E7E60DF0}"/>
    <dgm:cxn modelId="{4AFD5504-3F27-4D60-A5AF-191200E5DC95}" type="presOf" srcId="{4E6A5508-D866-4D2C-ABD2-7FD4A1C7BF94}" destId="{41B7E14F-04B2-406B-821F-8DDF9B337A24}" srcOrd="0" destOrd="5" presId="urn:microsoft.com/office/officeart/2005/8/layout/vList6"/>
    <dgm:cxn modelId="{FD66BE2D-D919-4C54-AF56-280BDBF5D832}" type="presOf" srcId="{DC204FE0-ECD6-44D9-94FD-EC665826E024}" destId="{9E4B547C-C4DB-44CB-A387-1C9B39F82CF9}" srcOrd="0" destOrd="0" presId="urn:microsoft.com/office/officeart/2005/8/layout/vList6"/>
    <dgm:cxn modelId="{1BCEC7AB-09B7-42AA-812F-A15E6DC05DEC}" type="presOf" srcId="{32CE73B4-A103-4E91-A50C-BE10A3B72B13}" destId="{41B7E14F-04B2-406B-821F-8DDF9B337A24}" srcOrd="0" destOrd="0" presId="urn:microsoft.com/office/officeart/2005/8/layout/vList6"/>
    <dgm:cxn modelId="{30B9A19A-FBFC-4D6F-BC88-F7BB515DD680}" srcId="{72279375-8D29-4DC2-B4F6-349350D97306}" destId="{38AB0276-0F08-4A01-9FEC-D4A2070EB42A}" srcOrd="4" destOrd="0" parTransId="{5C5EE7F4-2AD9-4B0C-BCD6-4E002734D556}" sibTransId="{807BA834-EDDF-4740-8269-3271596F3962}"/>
    <dgm:cxn modelId="{EA9F739B-EE2C-4009-8506-17CC05FF2FCB}" type="presOf" srcId="{B9CFB59A-4B1D-4B06-BDB1-6892071626E9}" destId="{44C55D12-07A3-4A84-BC4B-7B6A2B9BB135}" srcOrd="0" destOrd="1" presId="urn:microsoft.com/office/officeart/2005/8/layout/vList6"/>
    <dgm:cxn modelId="{9FD49D39-5AE8-4316-A1B1-DB79FFC9ECC1}" srcId="{72279375-8D29-4DC2-B4F6-349350D97306}" destId="{F24D5CAA-1BAB-4804-9C63-CADAB42CFE41}" srcOrd="0" destOrd="0" parTransId="{889FA277-2072-4002-A604-D983B373D7AD}" sibTransId="{3CF6704D-4849-413F-8B04-8EDD580127B9}"/>
    <dgm:cxn modelId="{8C0B391D-E80C-44BD-B757-AF2E050F584B}" type="presOf" srcId="{85C16463-F2CF-4A58-93EE-865AA0D695F9}" destId="{71748E49-8D58-4297-92F4-F69BC218AFBD}" srcOrd="0" destOrd="0" presId="urn:microsoft.com/office/officeart/2005/8/layout/vList6"/>
    <dgm:cxn modelId="{EAA7A99D-AB06-402E-9C37-7F4762FE8DD2}" srcId="{F24D5CAA-1BAB-4804-9C63-CADAB42CFE41}" destId="{CF3008B6-C593-4370-BC02-3309731C3E8D}" srcOrd="1" destOrd="0" parTransId="{73C7C422-5181-4C83-8A94-21CFB85002A0}" sibTransId="{DD08453F-AE76-4C1B-94E6-A3BED41F9035}"/>
    <dgm:cxn modelId="{7E338AE4-F65D-45EC-87A3-BA0E80F7289C}" type="presOf" srcId="{9F8EEE15-2EC0-4918-A9A0-1D99F7C684B6}" destId="{44C55D12-07A3-4A84-BC4B-7B6A2B9BB135}" srcOrd="0" destOrd="0" presId="urn:microsoft.com/office/officeart/2005/8/layout/vList6"/>
    <dgm:cxn modelId="{ED40F7D5-320A-4A00-88D5-0E836F5B6F2D}" srcId="{38AB0276-0F08-4A01-9FEC-D4A2070EB42A}" destId="{E9F7F57E-1B1F-4DC8-8537-45F8A34A0CE0}" srcOrd="3" destOrd="0" parTransId="{DC5E3CE8-82B6-4605-B83E-CE2738E3C595}" sibTransId="{C3DC65D5-70B5-4268-B6E5-6EF525DC2D61}"/>
    <dgm:cxn modelId="{4E3BD9A2-D75C-4042-89FD-28F9DE37AFA0}" type="presOf" srcId="{3A17059A-C5E7-4FB1-B618-A73E394489BF}" destId="{00B38192-6D7E-438C-86D2-D0FC6C3CD526}" srcOrd="0" destOrd="0" presId="urn:microsoft.com/office/officeart/2005/8/layout/vList6"/>
    <dgm:cxn modelId="{E8DC6235-17A8-46DA-A9DB-586328574EC7}" type="presOf" srcId="{F24D5CAA-1BAB-4804-9C63-CADAB42CFE41}" destId="{CD17332C-E5C6-4BAF-B18B-9BF574AFE073}" srcOrd="0" destOrd="0" presId="urn:microsoft.com/office/officeart/2005/8/layout/vList6"/>
    <dgm:cxn modelId="{FDA6EE95-7EFE-441D-997F-6DAF56B503E0}" srcId="{F7864182-ED37-478B-B8EF-D16F21E8C911}" destId="{052D5B5D-F3B6-4EB3-81C3-4E950429B2C8}" srcOrd="1" destOrd="0" parTransId="{31EE392A-0835-4F00-9E26-8F9A7D919D9F}" sibTransId="{86997AAA-E8EC-401E-A576-6DBE1A70A063}"/>
    <dgm:cxn modelId="{46182826-B771-40A5-832E-31B1535A0E0E}" srcId="{38AB0276-0F08-4A01-9FEC-D4A2070EB42A}" destId="{49978025-9B83-46C8-B176-A6EAD0FF19BC}" srcOrd="4" destOrd="0" parTransId="{3E87564E-525E-499B-9B36-C35F81BB5CD4}" sibTransId="{41D7043B-9490-4E46-ADF9-CA5C9B53CB50}"/>
    <dgm:cxn modelId="{559E263C-4547-4699-BC67-ED724B958E01}" srcId="{F7864182-ED37-478B-B8EF-D16F21E8C911}" destId="{E23DD0AC-B817-4E9C-A7A9-B8FAA5DAEFFB}" srcOrd="4" destOrd="0" parTransId="{616548E8-DB89-4092-9AD6-F3F74E15CEAC}" sibTransId="{BE423A90-59E6-4764-B497-21E41891D4D8}"/>
    <dgm:cxn modelId="{95860AF2-8822-4482-A614-600C150ACA23}" type="presParOf" srcId="{55A50366-2B78-443C-8478-A3039EC4ADE0}" destId="{B4293902-EBFA-4EB7-89CE-B9D86DDBBDB5}" srcOrd="0" destOrd="0" presId="urn:microsoft.com/office/officeart/2005/8/layout/vList6"/>
    <dgm:cxn modelId="{7CE450CB-8E23-429E-B055-8A4E407ACE76}" type="presParOf" srcId="{B4293902-EBFA-4EB7-89CE-B9D86DDBBDB5}" destId="{CD17332C-E5C6-4BAF-B18B-9BF574AFE073}" srcOrd="0" destOrd="0" presId="urn:microsoft.com/office/officeart/2005/8/layout/vList6"/>
    <dgm:cxn modelId="{6912D864-F81D-48ED-B215-32FE6DF3E74A}" type="presParOf" srcId="{B4293902-EBFA-4EB7-89CE-B9D86DDBBDB5}" destId="{9E4B547C-C4DB-44CB-A387-1C9B39F82CF9}" srcOrd="1" destOrd="0" presId="urn:microsoft.com/office/officeart/2005/8/layout/vList6"/>
    <dgm:cxn modelId="{3C41CE80-F8B6-46D5-86D7-3774F4D8D742}" type="presParOf" srcId="{55A50366-2B78-443C-8478-A3039EC4ADE0}" destId="{66DBD761-F11D-4527-953A-D99F758F7178}" srcOrd="1" destOrd="0" presId="urn:microsoft.com/office/officeart/2005/8/layout/vList6"/>
    <dgm:cxn modelId="{2424ADEB-97FD-42F9-8EDC-2BFA76E554CD}" type="presParOf" srcId="{55A50366-2B78-443C-8478-A3039EC4ADE0}" destId="{9288F32D-A49A-4812-B6EE-9DC40426D73A}" srcOrd="2" destOrd="0" presId="urn:microsoft.com/office/officeart/2005/8/layout/vList6"/>
    <dgm:cxn modelId="{9E3DE677-A94C-4DCE-B136-49FA80BBD500}" type="presParOf" srcId="{9288F32D-A49A-4812-B6EE-9DC40426D73A}" destId="{0CA3C018-0B88-4D72-9595-155CAA32A19B}" srcOrd="0" destOrd="0" presId="urn:microsoft.com/office/officeart/2005/8/layout/vList6"/>
    <dgm:cxn modelId="{B5045C9A-6D58-4690-AD90-559E1E3204CD}" type="presParOf" srcId="{9288F32D-A49A-4812-B6EE-9DC40426D73A}" destId="{41B7E14F-04B2-406B-821F-8DDF9B337A24}" srcOrd="1" destOrd="0" presId="urn:microsoft.com/office/officeart/2005/8/layout/vList6"/>
    <dgm:cxn modelId="{5598F433-5AE2-4B8A-AA5C-5285E0FAEC00}" type="presParOf" srcId="{55A50366-2B78-443C-8478-A3039EC4ADE0}" destId="{D0A64E17-807B-4707-8016-616265AD0ECA}" srcOrd="3" destOrd="0" presId="urn:microsoft.com/office/officeart/2005/8/layout/vList6"/>
    <dgm:cxn modelId="{EC4D7377-8A4B-41F6-B4E2-B465B9F65A99}" type="presParOf" srcId="{55A50366-2B78-443C-8478-A3039EC4ADE0}" destId="{BAA25F6B-1672-4103-85BB-4E2FBF6EDFB9}" srcOrd="4" destOrd="0" presId="urn:microsoft.com/office/officeart/2005/8/layout/vList6"/>
    <dgm:cxn modelId="{A8A7CF7C-5039-4A58-96A2-F1A1DA45ADC5}" type="presParOf" srcId="{BAA25F6B-1672-4103-85BB-4E2FBF6EDFB9}" destId="{FB814692-9490-49B3-A8D9-633779D791CF}" srcOrd="0" destOrd="0" presId="urn:microsoft.com/office/officeart/2005/8/layout/vList6"/>
    <dgm:cxn modelId="{7D111183-C15C-474D-9675-811E1D280D24}" type="presParOf" srcId="{BAA25F6B-1672-4103-85BB-4E2FBF6EDFB9}" destId="{71748E49-8D58-4297-92F4-F69BC218AFBD}" srcOrd="1" destOrd="0" presId="urn:microsoft.com/office/officeart/2005/8/layout/vList6"/>
    <dgm:cxn modelId="{58F72F69-B143-49A2-B8C0-366F09FD1264}" type="presParOf" srcId="{55A50366-2B78-443C-8478-A3039EC4ADE0}" destId="{9618850A-95EE-428C-BD6F-4B60E302FABB}" srcOrd="5" destOrd="0" presId="urn:microsoft.com/office/officeart/2005/8/layout/vList6"/>
    <dgm:cxn modelId="{2034AFB5-CA0B-4FB0-9DCE-8DCD189E9357}" type="presParOf" srcId="{55A50366-2B78-443C-8478-A3039EC4ADE0}" destId="{0EC81404-58BB-44B7-8D39-2DF2D10A051C}" srcOrd="6" destOrd="0" presId="urn:microsoft.com/office/officeart/2005/8/layout/vList6"/>
    <dgm:cxn modelId="{54C01AF4-7AF8-42F5-8302-A4CFD4F96A65}" type="presParOf" srcId="{0EC81404-58BB-44B7-8D39-2DF2D10A051C}" destId="{00B38192-6D7E-438C-86D2-D0FC6C3CD526}" srcOrd="0" destOrd="0" presId="urn:microsoft.com/office/officeart/2005/8/layout/vList6"/>
    <dgm:cxn modelId="{E59EF9D3-CF8E-400E-9F0E-06A6FF7FF276}" type="presParOf" srcId="{0EC81404-58BB-44B7-8D39-2DF2D10A051C}" destId="{44C55D12-07A3-4A84-BC4B-7B6A2B9BB135}" srcOrd="1" destOrd="0" presId="urn:microsoft.com/office/officeart/2005/8/layout/vList6"/>
    <dgm:cxn modelId="{32F67380-D908-4D00-B50C-E2EEAF734CBC}" type="presParOf" srcId="{55A50366-2B78-443C-8478-A3039EC4ADE0}" destId="{87A5730F-3772-49F4-978A-0CD7F3D46C79}" srcOrd="7" destOrd="0" presId="urn:microsoft.com/office/officeart/2005/8/layout/vList6"/>
    <dgm:cxn modelId="{E8984EE0-07A0-4300-A8E5-72D8A31250B0}" type="presParOf" srcId="{55A50366-2B78-443C-8478-A3039EC4ADE0}" destId="{05766F51-FF76-41CE-8D7A-604979646E78}" srcOrd="8" destOrd="0" presId="urn:microsoft.com/office/officeart/2005/8/layout/vList6"/>
    <dgm:cxn modelId="{6D8F6F8E-6E17-4F84-9833-51E14E7B30A2}" type="presParOf" srcId="{05766F51-FF76-41CE-8D7A-604979646E78}" destId="{F25F32D5-3E2D-445B-A0DD-4E344B0902C0}" srcOrd="0" destOrd="0" presId="urn:microsoft.com/office/officeart/2005/8/layout/vList6"/>
    <dgm:cxn modelId="{26704C39-BE4F-42F3-8380-50965F974D50}" type="presParOf" srcId="{05766F51-FF76-41CE-8D7A-604979646E78}" destId="{E3DDA2AD-B4CB-4961-9DFD-F736C911A8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B547C-C4DB-44CB-A387-1C9B39F82CF9}">
      <dsp:nvSpPr>
        <dsp:cNvPr id="0" name=""/>
        <dsp:cNvSpPr/>
      </dsp:nvSpPr>
      <dsp:spPr>
        <a:xfrm>
          <a:off x="2687695" y="234"/>
          <a:ext cx="4660275" cy="11170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Ubicar  puesta  a  disposición. 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Ubicar  carpeta  de  investigación  física. (Ministerio  Público).</a:t>
          </a:r>
          <a:endParaRPr lang="es-ES" sz="1400" kern="1200" dirty="0"/>
        </a:p>
      </dsp:txBody>
      <dsp:txXfrm>
        <a:off x="2687695" y="139864"/>
        <a:ext cx="4241387" cy="837777"/>
      </dsp:txXfrm>
    </dsp:sp>
    <dsp:sp modelId="{CD17332C-E5C6-4BAF-B18B-9BF574AFE073}">
      <dsp:nvSpPr>
        <dsp:cNvPr id="0" name=""/>
        <dsp:cNvSpPr/>
      </dsp:nvSpPr>
      <dsp:spPr>
        <a:xfrm>
          <a:off x="418172" y="201238"/>
          <a:ext cx="2260948" cy="680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Localización.</a:t>
          </a:r>
          <a:endParaRPr lang="es-ES" sz="1900" kern="1200" dirty="0"/>
        </a:p>
      </dsp:txBody>
      <dsp:txXfrm>
        <a:off x="451395" y="234461"/>
        <a:ext cx="2194502" cy="614133"/>
      </dsp:txXfrm>
    </dsp:sp>
    <dsp:sp modelId="{41B7E14F-04B2-406B-821F-8DDF9B337A24}">
      <dsp:nvSpPr>
        <dsp:cNvPr id="0" name=""/>
        <dsp:cNvSpPr/>
      </dsp:nvSpPr>
      <dsp:spPr>
        <a:xfrm>
          <a:off x="2687695" y="1157096"/>
          <a:ext cx="4660275" cy="11170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/>
            <a:t>Cita  para  acreditación  de  propiedad.</a:t>
          </a:r>
          <a:endParaRPr lang="es-E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Acreditar propiedad.</a:t>
          </a:r>
          <a:endParaRPr lang="es-E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Gestión  de diligencias (Ministerio  Público)</a:t>
          </a:r>
          <a:endParaRPr lang="es-E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Incompetencia</a:t>
          </a:r>
          <a:endParaRPr lang="es-ES" sz="13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200" kern="1200" dirty="0"/>
        </a:p>
      </dsp:txBody>
      <dsp:txXfrm>
        <a:off x="2687695" y="1296726"/>
        <a:ext cx="4241387" cy="837777"/>
      </dsp:txXfrm>
    </dsp:sp>
    <dsp:sp modelId="{0CA3C018-0B88-4D72-9595-155CAA32A19B}">
      <dsp:nvSpPr>
        <dsp:cNvPr id="0" name=""/>
        <dsp:cNvSpPr/>
      </dsp:nvSpPr>
      <dsp:spPr>
        <a:xfrm>
          <a:off x="426747" y="1375325"/>
          <a:ext cx="2260948" cy="680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Acreditación de  Propiedad.</a:t>
          </a:r>
          <a:endParaRPr lang="es-ES" sz="1900" kern="1200" dirty="0"/>
        </a:p>
      </dsp:txBody>
      <dsp:txXfrm>
        <a:off x="459970" y="1408548"/>
        <a:ext cx="2194502" cy="614133"/>
      </dsp:txXfrm>
    </dsp:sp>
    <dsp:sp modelId="{71748E49-8D58-4297-92F4-F69BC218AFBD}">
      <dsp:nvSpPr>
        <dsp:cNvPr id="0" name=""/>
        <dsp:cNvSpPr/>
      </dsp:nvSpPr>
      <dsp:spPr>
        <a:xfrm>
          <a:off x="2717179" y="2353171"/>
          <a:ext cx="4660275" cy="11170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 obtiene  </a:t>
          </a:r>
          <a:r>
            <a:rPr lang="es-ES" sz="1400" kern="1200" dirty="0" err="1" smtClean="0"/>
            <a:t>Vo.Bo</a:t>
          </a:r>
          <a:r>
            <a:rPr lang="es-ES" sz="1400" kern="1200" dirty="0" smtClean="0"/>
            <a:t>. y/o  firma  del  responsable  de  robo  de  Vehículos.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  emite  oficio  de  liberación por  parte  del M.P.</a:t>
          </a:r>
          <a:endParaRPr lang="es-ES" sz="1400" kern="1200" dirty="0"/>
        </a:p>
      </dsp:txBody>
      <dsp:txXfrm>
        <a:off x="2717179" y="2492801"/>
        <a:ext cx="4241387" cy="837777"/>
      </dsp:txXfrm>
    </dsp:sp>
    <dsp:sp modelId="{FB814692-9490-49B3-A8D9-633779D791CF}">
      <dsp:nvSpPr>
        <dsp:cNvPr id="0" name=""/>
        <dsp:cNvSpPr/>
      </dsp:nvSpPr>
      <dsp:spPr>
        <a:xfrm>
          <a:off x="426747" y="2594989"/>
          <a:ext cx="2260948" cy="680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Liberación.</a:t>
          </a:r>
          <a:endParaRPr lang="es-ES" sz="1900" kern="1200" dirty="0"/>
        </a:p>
      </dsp:txBody>
      <dsp:txXfrm>
        <a:off x="459970" y="2628212"/>
        <a:ext cx="2194502" cy="614133"/>
      </dsp:txXfrm>
    </dsp:sp>
    <dsp:sp modelId="{44C55D12-07A3-4A84-BC4B-7B6A2B9BB135}">
      <dsp:nvSpPr>
        <dsp:cNvPr id="0" name=""/>
        <dsp:cNvSpPr/>
      </dsp:nvSpPr>
      <dsp:spPr>
        <a:xfrm>
          <a:off x="2687695" y="3470821"/>
          <a:ext cx="4660275" cy="111703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  ampara  mediante   reembolso  hasta  30 UMAS por  concepto  de  primer  arrastre  ($2,534)</a:t>
          </a:r>
          <a:endParaRPr lang="es-ES" sz="1400" kern="1200" dirty="0"/>
        </a:p>
      </dsp:txBody>
      <dsp:txXfrm>
        <a:off x="2687695" y="3610451"/>
        <a:ext cx="4241387" cy="837777"/>
      </dsp:txXfrm>
    </dsp:sp>
    <dsp:sp modelId="{00B38192-6D7E-438C-86D2-D0FC6C3CD526}">
      <dsp:nvSpPr>
        <dsp:cNvPr id="0" name=""/>
        <dsp:cNvSpPr/>
      </dsp:nvSpPr>
      <dsp:spPr>
        <a:xfrm>
          <a:off x="426747" y="3689050"/>
          <a:ext cx="2260948" cy="680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Retiro  de  unidad y  pago  de  pensión.</a:t>
          </a:r>
          <a:endParaRPr lang="es-ES" sz="1900" kern="1200" dirty="0"/>
        </a:p>
      </dsp:txBody>
      <dsp:txXfrm>
        <a:off x="459970" y="3722273"/>
        <a:ext cx="2194502" cy="614133"/>
      </dsp:txXfrm>
    </dsp:sp>
    <dsp:sp modelId="{E3DDA2AD-B4CB-4961-9DFD-F736C911A8FF}">
      <dsp:nvSpPr>
        <dsp:cNvPr id="0" name=""/>
        <dsp:cNvSpPr/>
      </dsp:nvSpPr>
      <dsp:spPr>
        <a:xfrm>
          <a:off x="2687695" y="4627683"/>
          <a:ext cx="4660275" cy="142504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Desglose (Informe  del  M.P.  que  libera).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Asegurado se  presenta  ante la  autoridad  de  la  denuncia d e  origen  con  oficio  de  liberación,  documentos  originales  (Factura,  denuncia  de  robo) y desglose.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Obtener  el  oficio  de  cancelación  de  robo.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Réplica  REPUVE (Robo  Recuperado)</a:t>
          </a:r>
          <a:endParaRPr lang="es-E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900" kern="1200" dirty="0"/>
        </a:p>
      </dsp:txBody>
      <dsp:txXfrm>
        <a:off x="2687695" y="4805814"/>
        <a:ext cx="4125883" cy="1068784"/>
      </dsp:txXfrm>
    </dsp:sp>
    <dsp:sp modelId="{F25F32D5-3E2D-445B-A0DD-4E344B0902C0}">
      <dsp:nvSpPr>
        <dsp:cNvPr id="0" name=""/>
        <dsp:cNvSpPr/>
      </dsp:nvSpPr>
      <dsp:spPr>
        <a:xfrm>
          <a:off x="426747" y="4999917"/>
          <a:ext cx="2260948" cy="680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Cancelación  de  Reporte  de  Robo.</a:t>
          </a:r>
          <a:endParaRPr lang="es-ES" sz="1900" kern="1200" dirty="0"/>
        </a:p>
      </dsp:txBody>
      <dsp:txXfrm>
        <a:off x="459970" y="5033140"/>
        <a:ext cx="2194502" cy="614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977533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9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1"/>
            <a:ext cx="4041775" cy="639766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3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3" cy="8048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8422823" y="6404294"/>
            <a:ext cx="263978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924506"/>
            <a:ext cx="5781329" cy="266295"/>
          </a:xfrm>
          <a:prstGeom prst="rect">
            <a:avLst/>
          </a:prstGeom>
        </p:spPr>
        <p:txBody>
          <a:bodyPr vert="horz" lIns="178591" tIns="89296" rIns="178591" bIns="89296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800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Recuperación  de  Robos.</a:t>
            </a:r>
            <a:endParaRPr lang="es-ES_tradnl" sz="2800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es-ES_tradnl" sz="2200" dirty="0" smtClean="0">
                <a:latin typeface="Arial"/>
                <a:cs typeface="Arial"/>
              </a:rPr>
              <a:t>Eva  Bustos Martínez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99817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618148170"/>
              </p:ext>
            </p:extLst>
          </p:nvPr>
        </p:nvGraphicFramePr>
        <p:xfrm>
          <a:off x="631863" y="628054"/>
          <a:ext cx="7774718" cy="6052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631863" y="236670"/>
            <a:ext cx="6108150" cy="450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1800" b="1" dirty="0" smtClean="0">
                <a:solidFill>
                  <a:srgbClr val="859294"/>
                </a:solidFill>
                <a:latin typeface="Arial"/>
                <a:cs typeface="Arial"/>
              </a:rPr>
              <a:t>Proceso  de  Recuperación  de unidades  Robadas.</a:t>
            </a:r>
            <a:endParaRPr lang="en-US" sz="1800" b="1" dirty="0">
              <a:solidFill>
                <a:srgbClr val="85929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9364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31863" y="236670"/>
            <a:ext cx="6108150" cy="450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1800" b="1" dirty="0" smtClean="0">
                <a:solidFill>
                  <a:srgbClr val="859294"/>
                </a:solidFill>
                <a:latin typeface="Arial"/>
                <a:cs typeface="Arial"/>
              </a:rPr>
              <a:t>Proceso  de  Recuperación  de unidades  Robadas.</a:t>
            </a:r>
            <a:endParaRPr lang="en-US" sz="1800" b="1" dirty="0">
              <a:solidFill>
                <a:srgbClr val="859294"/>
              </a:solidFill>
              <a:latin typeface="Arial"/>
              <a:cs typeface="Arial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3411573" y="1160151"/>
            <a:ext cx="4660275" cy="1175064"/>
            <a:chOff x="2687695" y="5031"/>
            <a:chExt cx="4660275" cy="1175064"/>
          </a:xfrm>
        </p:grpSpPr>
        <p:sp>
          <p:nvSpPr>
            <p:cNvPr id="8" name="Flecha derecha 7"/>
            <p:cNvSpPr/>
            <p:nvPr/>
          </p:nvSpPr>
          <p:spPr>
            <a:xfrm>
              <a:off x="2687695" y="5031"/>
              <a:ext cx="4660275" cy="1175064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lecha derecha 4"/>
            <p:cNvSpPr txBox="1"/>
            <p:nvPr/>
          </p:nvSpPr>
          <p:spPr>
            <a:xfrm>
              <a:off x="2687695" y="151914"/>
              <a:ext cx="4219626" cy="8812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t" anchorCtr="0">
              <a:noAutofit/>
            </a:bodyPr>
            <a:lstStyle/>
            <a:p>
              <a:pPr marL="114300" lvl="1" indent="-11430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Ubicar  puesta  a  disposición. </a:t>
              </a:r>
              <a:endParaRPr lang="es-ES" sz="1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0" lvl="1" indent="-11430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Ubicar  carpeta  de  investigación  física. (Ministerio  Público).</a:t>
              </a:r>
              <a:endParaRPr lang="es-ES" sz="1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1142050" y="1371597"/>
            <a:ext cx="2260948" cy="715933"/>
            <a:chOff x="418172" y="216477"/>
            <a:chExt cx="2260948" cy="715933"/>
          </a:xfrm>
        </p:grpSpPr>
        <p:sp>
          <p:nvSpPr>
            <p:cNvPr id="6" name="Rectángulo redondeado 5"/>
            <p:cNvSpPr/>
            <p:nvPr/>
          </p:nvSpPr>
          <p:spPr>
            <a:xfrm>
              <a:off x="418172" y="216477"/>
              <a:ext cx="2260948" cy="7159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uadroTexto 6"/>
            <p:cNvSpPr txBox="1"/>
            <p:nvPr/>
          </p:nvSpPr>
          <p:spPr>
            <a:xfrm>
              <a:off x="453121" y="251426"/>
              <a:ext cx="2191050" cy="6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Localización</a:t>
              </a:r>
              <a:r>
                <a:rPr lang="es-ES" sz="2000" kern="1200" dirty="0" smtClean="0"/>
                <a:t>.</a:t>
              </a:r>
              <a:endParaRPr lang="es-ES" sz="2000" kern="1200" dirty="0"/>
            </a:p>
          </p:txBody>
        </p:sp>
      </p:grpSp>
      <p:sp>
        <p:nvSpPr>
          <p:cNvPr id="11" name="CuadroTexto 10"/>
          <p:cNvSpPr txBox="1"/>
          <p:nvPr/>
        </p:nvSpPr>
        <p:spPr>
          <a:xfrm>
            <a:off x="1107101" y="2772414"/>
            <a:ext cx="6929798" cy="2862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285750" marR="0" indent="-28575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Ubicar  puesta  a  </a:t>
            </a:r>
            <a:r>
              <a:rPr kumimoji="0" lang="es-MX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Disposición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s-MX" sz="1800" b="1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285750" marR="0" indent="-28575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MX" dirty="0"/>
              <a:t>C</a:t>
            </a:r>
            <a:r>
              <a:rPr lang="es-MX" dirty="0" smtClean="0"/>
              <a:t>uando  se  realiza  por  autoridades  especificas: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s-MX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     - SEDENA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MX" dirty="0"/>
              <a:t> </a:t>
            </a:r>
            <a:r>
              <a:rPr lang="es-MX" dirty="0" smtClean="0"/>
              <a:t>     - Marina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s-MX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     - Policía</a:t>
            </a:r>
            <a:r>
              <a:rPr kumimoji="0" lang="es-MX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 Federal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s-MX" baseline="0" dirty="0"/>
          </a:p>
          <a:p>
            <a:pPr marL="285750" marR="0" indent="-28575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MX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Control  de  registros  en  sistemas  de la  autoridad.</a:t>
            </a:r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lang="es-MX" dirty="0"/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s-MX" baseline="0" dirty="0"/>
          </a:p>
        </p:txBody>
      </p:sp>
    </p:spTree>
    <p:extLst>
      <p:ext uri="{BB962C8B-B14F-4D97-AF65-F5344CB8AC3E}">
        <p14:creationId xmlns:p14="http://schemas.microsoft.com/office/powerpoint/2010/main" val="18657610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337387" y="763748"/>
            <a:ext cx="4660275" cy="1175064"/>
            <a:chOff x="2687695" y="1221991"/>
            <a:chExt cx="4660275" cy="1175064"/>
          </a:xfrm>
        </p:grpSpPr>
        <p:sp>
          <p:nvSpPr>
            <p:cNvPr id="8" name="Flecha derecha 7"/>
            <p:cNvSpPr/>
            <p:nvPr/>
          </p:nvSpPr>
          <p:spPr>
            <a:xfrm>
              <a:off x="2687695" y="1221991"/>
              <a:ext cx="4660275" cy="1175064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lecha derecha 4"/>
            <p:cNvSpPr txBox="1"/>
            <p:nvPr/>
          </p:nvSpPr>
          <p:spPr>
            <a:xfrm>
              <a:off x="2687695" y="1368874"/>
              <a:ext cx="4219626" cy="8812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/>
                <a:t>C</a:t>
              </a:r>
              <a:r>
                <a:rPr lang="es-ES" sz="1400" kern="1200" dirty="0" smtClean="0"/>
                <a:t>ita  para  acreditación  de  propiedad.</a:t>
              </a:r>
              <a:endParaRPr lang="es-ES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/>
                <a:t>Acreditar propiedad.</a:t>
              </a:r>
              <a:endParaRPr lang="es-ES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/>
                <a:t>Gestión  de diligencias (Ministerio  Público)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/>
                <a:t>Incompetencia</a:t>
              </a:r>
              <a:endParaRPr lang="es-ES" sz="14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ES" sz="1200" kern="1200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1076439" y="993313"/>
            <a:ext cx="2260948" cy="715933"/>
            <a:chOff x="426747" y="1451556"/>
            <a:chExt cx="2260948" cy="715933"/>
          </a:xfrm>
        </p:grpSpPr>
        <p:sp>
          <p:nvSpPr>
            <p:cNvPr id="6" name="Rectángulo redondeado 5"/>
            <p:cNvSpPr/>
            <p:nvPr/>
          </p:nvSpPr>
          <p:spPr>
            <a:xfrm>
              <a:off x="426747" y="1451556"/>
              <a:ext cx="2260948" cy="7159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uadroTexto 6"/>
            <p:cNvSpPr txBox="1"/>
            <p:nvPr/>
          </p:nvSpPr>
          <p:spPr>
            <a:xfrm>
              <a:off x="461696" y="1486505"/>
              <a:ext cx="2191050" cy="6460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kern="1200" dirty="0" smtClean="0">
                  <a:solidFill>
                    <a:schemeClr val="bg1"/>
                  </a:solidFill>
                </a:rPr>
                <a:t>Acreditación de  Propiedad.</a:t>
              </a:r>
              <a:endParaRPr lang="es-ES" sz="20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CuadroTexto 10"/>
          <p:cNvSpPr txBox="1"/>
          <p:nvPr/>
        </p:nvSpPr>
        <p:spPr>
          <a:xfrm>
            <a:off x="1076439" y="2162728"/>
            <a:ext cx="7035174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285750" marR="0" indent="-28575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Cita</a:t>
            </a:r>
            <a:r>
              <a:rPr kumimoji="0" lang="es-MX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 Acreditación  Propiedad</a:t>
            </a:r>
            <a:endParaRPr lang="es-MX" b="1" dirty="0"/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MX" dirty="0" smtClean="0"/>
              <a:t>      - Apoderado  y/o  asegurado  solicitan  ante la  autoridad correspondiente fecha  para  realizar  la  acreditación  de  propiedad.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s-MX" dirty="0"/>
          </a:p>
          <a:p>
            <a:pPr marL="285750" marR="0" indent="-28575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b="1" dirty="0" smtClean="0"/>
              <a:t>Diligencias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MX" dirty="0" smtClean="0"/>
              <a:t>       - Dictámenes  periciales (identificación,  mecánica,  trasiego  en  el  caso  de hidrocarburo,  criminalística,  etc.)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MX" dirty="0" smtClean="0"/>
              <a:t>       - Informe C5  (confirmación  de  relación  con  otro  delito) 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s-MX" dirty="0"/>
          </a:p>
          <a:p>
            <a:pPr marL="285750" marR="0" indent="-28575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b="1" dirty="0" smtClean="0"/>
              <a:t>Incompetencia</a:t>
            </a:r>
          </a:p>
          <a:p>
            <a:pPr marR="0" algn="just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MX" b="1" dirty="0" smtClean="0"/>
              <a:t>       </a:t>
            </a:r>
            <a:r>
              <a:rPr lang="es-MX" dirty="0" smtClean="0"/>
              <a:t>- Relacionado  con  otro  delito o inconsistencias  en  la  denuncia de  robo  inicial (acreditación de  propiedad,  autenticidad  de  la  denuncia (antes  certificación), </a:t>
            </a:r>
            <a:r>
              <a:rPr lang="es-MX" dirty="0"/>
              <a:t> </a:t>
            </a:r>
            <a:r>
              <a:rPr lang="es-MX" dirty="0" smtClean="0"/>
              <a:t>etc.</a:t>
            </a:r>
            <a:r>
              <a:rPr lang="es-MX" dirty="0" smtClean="0"/>
              <a:t>).</a:t>
            </a:r>
            <a:endParaRPr lang="es-MX" dirty="0" smtClean="0"/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s-MX" b="1" dirty="0" smtClean="0"/>
          </a:p>
          <a:p>
            <a:pPr marR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s-MX" dirty="0" smtClean="0"/>
          </a:p>
          <a:p>
            <a:pPr marL="285750" marR="0" indent="-28575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31863" y="236670"/>
            <a:ext cx="6108150" cy="450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1800" b="1" dirty="0" smtClean="0">
                <a:solidFill>
                  <a:srgbClr val="859294"/>
                </a:solidFill>
                <a:latin typeface="Arial"/>
                <a:cs typeface="Arial"/>
              </a:rPr>
              <a:t>Proceso  de  Recuperación  de unidades  Robadas.</a:t>
            </a:r>
            <a:endParaRPr lang="en-US" sz="1800" b="1" dirty="0">
              <a:solidFill>
                <a:srgbClr val="85929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8506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0 CuadroTexto"/>
          <p:cNvSpPr txBox="1"/>
          <p:nvPr/>
        </p:nvSpPr>
        <p:spPr>
          <a:xfrm>
            <a:off x="241144" y="1269255"/>
            <a:ext cx="80542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b="1" dirty="0" smtClean="0"/>
          </a:p>
          <a:p>
            <a:pPr marL="342900" indent="-342900" algn="just">
              <a:buFont typeface="Arial" charset="0"/>
              <a:buChar char="•"/>
            </a:pPr>
            <a:r>
              <a:rPr lang="es-MX" sz="2000" dirty="0" smtClean="0"/>
              <a:t>Al  momento  de  dar  atención  al  Asegurado por reporte de robo,  el Ajustador le debe indicar  que  en  caso  de localización  de  la  unidad  debe  contactar   a  Cabina Quálitas  (01 800 800 2880 /288 6700) u  Oficina  de  atención.</a:t>
            </a:r>
          </a:p>
          <a:p>
            <a:pPr algn="just"/>
            <a:endParaRPr lang="es-MX" sz="2000" dirty="0" smtClean="0"/>
          </a:p>
          <a:p>
            <a:pPr marL="342900" indent="-342900" algn="just">
              <a:buFontTx/>
              <a:buChar char="-"/>
            </a:pPr>
            <a:r>
              <a:rPr lang="es-MX" sz="2000" dirty="0" smtClean="0"/>
              <a:t>Horario  Hábil (Canalizar  al  área  de  robos)</a:t>
            </a:r>
          </a:p>
          <a:p>
            <a:pPr marL="342900" indent="-342900" algn="just">
              <a:buFontTx/>
              <a:buChar char="-"/>
            </a:pPr>
            <a:r>
              <a:rPr lang="es-MX" sz="2000" dirty="0" smtClean="0"/>
              <a:t>Horario  inhábil (Canalizar  a  cabina)</a:t>
            </a:r>
          </a:p>
          <a:p>
            <a:pPr algn="just"/>
            <a:endParaRPr lang="es-MX" sz="2000" dirty="0" smtClean="0"/>
          </a:p>
          <a:p>
            <a:pPr marL="342900" indent="-342900" algn="just">
              <a:buFont typeface="Arial" charset="0"/>
              <a:buChar char="•"/>
            </a:pPr>
            <a:r>
              <a:rPr lang="es-MX" sz="2000" dirty="0" smtClean="0"/>
              <a:t>Si el Asegurado no reporta la localización, puede ser susceptible de detención por parte de las autoridades (Asegurado y vehículo).</a:t>
            </a:r>
          </a:p>
          <a:p>
            <a:pPr algn="just"/>
            <a:endParaRPr lang="es-MX" sz="2000" dirty="0" smtClean="0"/>
          </a:p>
          <a:p>
            <a:pPr marL="342900" indent="-342900" algn="just">
              <a:buFont typeface="Arial" charset="0"/>
              <a:buChar char="•"/>
            </a:pPr>
            <a:r>
              <a:rPr lang="es-MX" sz="2000" dirty="0" smtClean="0"/>
              <a:t>Si se reporta oportunamente la localización a Quálitas, se evitan molestias al Asegurado, ya que se cancela el reporte en REPUVE – OCRA.</a:t>
            </a:r>
          </a:p>
          <a:p>
            <a:pPr algn="just"/>
            <a:endParaRPr lang="es-MX" sz="2000" dirty="0" smtClean="0"/>
          </a:p>
          <a:p>
            <a:pPr marL="342900" indent="-342900" algn="just">
              <a:buFont typeface="Arial" charset="0"/>
              <a:buChar char="•"/>
            </a:pPr>
            <a:r>
              <a:rPr lang="es-MX" sz="2000" dirty="0" smtClean="0"/>
              <a:t>También se cancela y/o ajusta la reserva en beneficio de la siniestralidad de la oficina</a:t>
            </a:r>
            <a:r>
              <a:rPr lang="es-MX" sz="2000" dirty="0"/>
              <a:t> </a:t>
            </a:r>
            <a:r>
              <a:rPr lang="es-MX" sz="2000" dirty="0" smtClean="0"/>
              <a:t> y  </a:t>
            </a:r>
            <a:r>
              <a:rPr lang="es-MX" sz="2000" b="1" dirty="0" smtClean="0"/>
              <a:t>no  se  afecta  la  emisión  o  renovación  de  pólizas.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31863" y="236670"/>
            <a:ext cx="6108150" cy="450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1800" b="1" dirty="0" smtClean="0">
                <a:solidFill>
                  <a:srgbClr val="859294"/>
                </a:solidFill>
                <a:latin typeface="Arial"/>
                <a:cs typeface="Arial"/>
              </a:rPr>
              <a:t>Proceso  de  Recuperación  de unidades  Robadas.</a:t>
            </a:r>
            <a:endParaRPr lang="en-US" sz="1800" b="1" dirty="0">
              <a:solidFill>
                <a:srgbClr val="859294"/>
              </a:solidFill>
              <a:latin typeface="Arial"/>
              <a:cs typeface="Arial"/>
            </a:endParaRPr>
          </a:p>
        </p:txBody>
      </p:sp>
      <p:sp>
        <p:nvSpPr>
          <p:cNvPr id="20" name="4 CuadroTexto"/>
          <p:cNvSpPr txBox="1"/>
          <p:nvPr/>
        </p:nvSpPr>
        <p:spPr>
          <a:xfrm>
            <a:off x="2771239" y="717141"/>
            <a:ext cx="3833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+mj-lt"/>
              </a:rPr>
              <a:t>Notificación Oportuna  de  la  localización.</a:t>
            </a:r>
          </a:p>
        </p:txBody>
      </p:sp>
    </p:spTree>
    <p:extLst>
      <p:ext uri="{BB962C8B-B14F-4D97-AF65-F5344CB8AC3E}">
        <p14:creationId xmlns:p14="http://schemas.microsoft.com/office/powerpoint/2010/main" val="16412233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472</Words>
  <Application>Microsoft Office PowerPoint</Application>
  <PresentationFormat>Presentación en pantalla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Nitzia Lee Pérez [robos y recuperaciones]</dc:creator>
  <cp:lastModifiedBy>Eva Bustos Martínez</cp:lastModifiedBy>
  <cp:revision>32</cp:revision>
  <dcterms:modified xsi:type="dcterms:W3CDTF">2019-05-31T20:09:54Z</dcterms:modified>
</cp:coreProperties>
</file>