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1" r:id="rId5"/>
    <p:sldId id="256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3D811-83F4-4E92-8918-DABFA1DFAF8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3B7A6A-8C93-4B7E-AB81-741726EF52EF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smtClean="0"/>
            <a:t>Ajustador en crucero</a:t>
          </a:r>
          <a:endParaRPr lang="es-ES" dirty="0"/>
        </a:p>
      </dgm:t>
    </dgm:pt>
    <dgm:pt modelId="{B20C5659-74CB-4B59-8CCF-617CFA0DA33E}" type="parTrans" cxnId="{6CD5472B-5802-45EC-92B7-E5B81EBAFE6F}">
      <dgm:prSet/>
      <dgm:spPr/>
      <dgm:t>
        <a:bodyPr/>
        <a:lstStyle/>
        <a:p>
          <a:endParaRPr lang="es-ES"/>
        </a:p>
      </dgm:t>
    </dgm:pt>
    <dgm:pt modelId="{E280D3A0-1D16-4EB8-9052-8CFB19000348}" type="sibTrans" cxnId="{6CD5472B-5802-45EC-92B7-E5B81EBAFE6F}">
      <dgm:prSet/>
      <dgm:spPr/>
      <dgm:t>
        <a:bodyPr/>
        <a:lstStyle/>
        <a:p>
          <a:endParaRPr lang="es-ES"/>
        </a:p>
      </dgm:t>
    </dgm:pt>
    <dgm:pt modelId="{5A673702-436B-47E3-BB81-451A545B947E}">
      <dgm:prSet phldrT="[Texto]" custT="1"/>
      <dgm:spPr/>
      <dgm:t>
        <a:bodyPr/>
        <a:lstStyle/>
        <a:p>
          <a:r>
            <a:rPr lang="es-ES" sz="1200" dirty="0" smtClean="0"/>
            <a:t>No existe correspondencia de daños</a:t>
          </a:r>
        </a:p>
        <a:p>
          <a:r>
            <a:rPr lang="es-ES" sz="1200" dirty="0" smtClean="0"/>
            <a:t>No cuenta con las coberturas para amparar los daños</a:t>
          </a:r>
        </a:p>
        <a:p>
          <a:r>
            <a:rPr lang="es-ES" sz="1200" dirty="0" smtClean="0"/>
            <a:t>No existe póliza, se encuentra cancelada o sin </a:t>
          </a:r>
          <a:r>
            <a:rPr lang="es-ES" sz="1200" dirty="0" smtClean="0"/>
            <a:t>pago</a:t>
          </a:r>
          <a:endParaRPr lang="es-ES" sz="1200" dirty="0" smtClean="0"/>
        </a:p>
        <a:p>
          <a:r>
            <a:rPr lang="es-ES" sz="1200" dirty="0" smtClean="0"/>
            <a:t>No cumple con especificaciones de una cuenta especial</a:t>
          </a:r>
        </a:p>
        <a:p>
          <a:r>
            <a:rPr lang="es-ES" sz="1200" dirty="0" smtClean="0"/>
            <a:t>Detecta un uso diferente al contratado</a:t>
          </a:r>
          <a:endParaRPr lang="es-ES" sz="1200" dirty="0"/>
        </a:p>
      </dgm:t>
    </dgm:pt>
    <dgm:pt modelId="{B5C1FEAC-5C86-46FB-835E-4452F80BB8DB}" type="parTrans" cxnId="{674933EF-E91E-424E-A493-4BB6342DE8CB}">
      <dgm:prSet/>
      <dgm:spPr/>
      <dgm:t>
        <a:bodyPr/>
        <a:lstStyle/>
        <a:p>
          <a:endParaRPr lang="es-ES"/>
        </a:p>
      </dgm:t>
    </dgm:pt>
    <dgm:pt modelId="{15DCE2A6-4C2B-4E66-BDB2-347C3385888E}" type="sibTrans" cxnId="{674933EF-E91E-424E-A493-4BB6342DE8CB}">
      <dgm:prSet/>
      <dgm:spPr/>
      <dgm:t>
        <a:bodyPr/>
        <a:lstStyle/>
        <a:p>
          <a:endParaRPr lang="es-ES"/>
        </a:p>
      </dgm:t>
    </dgm:pt>
    <dgm:pt modelId="{D400E05C-968A-4AE2-842D-6A04F08A8565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Analista en escritorio</a:t>
          </a:r>
          <a:endParaRPr lang="es-ES" dirty="0"/>
        </a:p>
      </dgm:t>
    </dgm:pt>
    <dgm:pt modelId="{D9324CE7-2B11-4F38-85C5-CDAA5BFE47D9}" type="parTrans" cxnId="{E577724B-1A2D-4A81-A729-41C4F1AE7957}">
      <dgm:prSet/>
      <dgm:spPr/>
      <dgm:t>
        <a:bodyPr/>
        <a:lstStyle/>
        <a:p>
          <a:endParaRPr lang="es-ES"/>
        </a:p>
      </dgm:t>
    </dgm:pt>
    <dgm:pt modelId="{D3913517-7652-4307-86E9-6184B5F2A20D}" type="sibTrans" cxnId="{E577724B-1A2D-4A81-A729-41C4F1AE7957}">
      <dgm:prSet/>
      <dgm:spPr/>
      <dgm:t>
        <a:bodyPr/>
        <a:lstStyle/>
        <a:p>
          <a:endParaRPr lang="es-ES"/>
        </a:p>
      </dgm:t>
    </dgm:pt>
    <dgm:pt modelId="{760922CA-A0FF-4C40-AB65-3DC2B7C18D94}">
      <dgm:prSet phldrT="[Texto]" custT="1"/>
      <dgm:spPr/>
      <dgm:t>
        <a:bodyPr/>
        <a:lstStyle/>
        <a:p>
          <a:r>
            <a:rPr lang="es-ES" sz="1050" dirty="0" smtClean="0"/>
            <a:t>Verifica la correcta aplicación de un deslinde de responsabilidad</a:t>
          </a:r>
        </a:p>
        <a:p>
          <a:r>
            <a:rPr lang="es-ES" sz="1050" dirty="0" smtClean="0"/>
            <a:t>Valida si existen siniestros anteriores</a:t>
          </a:r>
        </a:p>
        <a:p>
          <a:r>
            <a:rPr lang="es-ES" sz="1050" dirty="0" smtClean="0"/>
            <a:t>Valida pólizas y siniestros en otras </a:t>
          </a:r>
          <a:r>
            <a:rPr lang="es-ES" sz="1050" dirty="0" smtClean="0"/>
            <a:t>compañías (SAP)</a:t>
          </a:r>
          <a:endParaRPr lang="es-ES" sz="1050" dirty="0" smtClean="0"/>
        </a:p>
        <a:p>
          <a:r>
            <a:rPr lang="es-ES" sz="1050" dirty="0" smtClean="0"/>
            <a:t>Valida si existen autorizaciones especiales</a:t>
          </a:r>
        </a:p>
        <a:p>
          <a:r>
            <a:rPr lang="es-ES" sz="1050" dirty="0" smtClean="0"/>
            <a:t>Valida uso de servicios adicionales (gruas, ambulancias)</a:t>
          </a:r>
        </a:p>
        <a:p>
          <a:r>
            <a:rPr lang="es-ES" sz="1050" dirty="0" smtClean="0"/>
            <a:t>Verifica omisiones de daños o daños amparados demás</a:t>
          </a:r>
        </a:p>
        <a:p>
          <a:endParaRPr lang="es-ES" sz="1050" dirty="0"/>
        </a:p>
      </dgm:t>
    </dgm:pt>
    <dgm:pt modelId="{742B4910-F09F-4976-A082-827F3499FA0E}" type="parTrans" cxnId="{24D8CF3A-FC1F-4468-833C-D90CF2948586}">
      <dgm:prSet/>
      <dgm:spPr/>
      <dgm:t>
        <a:bodyPr/>
        <a:lstStyle/>
        <a:p>
          <a:endParaRPr lang="es-ES"/>
        </a:p>
      </dgm:t>
    </dgm:pt>
    <dgm:pt modelId="{D21590A3-E618-4829-8A87-C607B1114CEE}" type="sibTrans" cxnId="{24D8CF3A-FC1F-4468-833C-D90CF2948586}">
      <dgm:prSet/>
      <dgm:spPr/>
      <dgm:t>
        <a:bodyPr/>
        <a:lstStyle/>
        <a:p>
          <a:endParaRPr lang="es-ES"/>
        </a:p>
      </dgm:t>
    </dgm:pt>
    <dgm:pt modelId="{ACF641D7-47B7-4D83-8851-18424D52D896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 smtClean="0"/>
            <a:t>Investigaciones</a:t>
          </a:r>
          <a:endParaRPr lang="es-ES" dirty="0"/>
        </a:p>
      </dgm:t>
    </dgm:pt>
    <dgm:pt modelId="{3D9DCEAF-A13D-4FA8-B3F5-4D1BFC1ED7C8}" type="parTrans" cxnId="{8953B148-7C65-4BE2-BA2D-DCE5BC784768}">
      <dgm:prSet/>
      <dgm:spPr/>
      <dgm:t>
        <a:bodyPr/>
        <a:lstStyle/>
        <a:p>
          <a:endParaRPr lang="es-ES"/>
        </a:p>
      </dgm:t>
    </dgm:pt>
    <dgm:pt modelId="{09525DAA-086B-45D5-A068-C6622EA6C0B3}" type="sibTrans" cxnId="{8953B148-7C65-4BE2-BA2D-DCE5BC784768}">
      <dgm:prSet/>
      <dgm:spPr/>
      <dgm:t>
        <a:bodyPr/>
        <a:lstStyle/>
        <a:p>
          <a:endParaRPr lang="es-ES"/>
        </a:p>
      </dgm:t>
    </dgm:pt>
    <dgm:pt modelId="{9A3816E8-570C-4CED-A87A-F3231BCE5EE1}">
      <dgm:prSet phldrT="[Texto]"/>
      <dgm:spPr/>
      <dgm:t>
        <a:bodyPr/>
        <a:lstStyle/>
        <a:p>
          <a:r>
            <a:rPr lang="es-ES" dirty="0" smtClean="0"/>
            <a:t>Todo lo anterior más su proceso establecido de verificación interna de siniestros</a:t>
          </a:r>
          <a:endParaRPr lang="es-ES" dirty="0"/>
        </a:p>
      </dgm:t>
    </dgm:pt>
    <dgm:pt modelId="{3A212E29-B58A-43D7-BC32-A0AEFE111BBE}" type="parTrans" cxnId="{9B13F955-F4D7-4C83-B5DB-13A072487410}">
      <dgm:prSet/>
      <dgm:spPr/>
      <dgm:t>
        <a:bodyPr/>
        <a:lstStyle/>
        <a:p>
          <a:endParaRPr lang="es-ES"/>
        </a:p>
      </dgm:t>
    </dgm:pt>
    <dgm:pt modelId="{4C212433-19F1-41BB-996E-B526F5B119ED}" type="sibTrans" cxnId="{9B13F955-F4D7-4C83-B5DB-13A072487410}">
      <dgm:prSet/>
      <dgm:spPr/>
      <dgm:t>
        <a:bodyPr/>
        <a:lstStyle/>
        <a:p>
          <a:endParaRPr lang="es-ES"/>
        </a:p>
      </dgm:t>
    </dgm:pt>
    <dgm:pt modelId="{96F9F2E1-4BD5-4F52-90CA-56127B834DAD}" type="pres">
      <dgm:prSet presAssocID="{4573D811-83F4-4E92-8918-DABFA1DFAF8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936CDEE-124A-478B-9BDD-B426996D04EA}" type="pres">
      <dgm:prSet presAssocID="{E63B7A6A-8C93-4B7E-AB81-741726EF52E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48BDC4-44A3-46DA-9D1E-A0F92BF9ECE9}" type="pres">
      <dgm:prSet presAssocID="{E63B7A6A-8C93-4B7E-AB81-741726EF52EF}" presName="childText1" presStyleLbl="solidAlignAcc1" presStyleIdx="0" presStyleCnt="3" custScaleY="101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E3EBE-34A2-4A4F-8139-59D7D2A51C2A}" type="pres">
      <dgm:prSet presAssocID="{D400E05C-968A-4AE2-842D-6A04F08A856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484234-EA29-446D-8348-EB02AE74DF16}" type="pres">
      <dgm:prSet presAssocID="{D400E05C-968A-4AE2-842D-6A04F08A856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585A1-B212-4036-AED8-9F01D17257E1}" type="pres">
      <dgm:prSet presAssocID="{ACF641D7-47B7-4D83-8851-18424D52D89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DC9EA8-70F3-4BF5-8908-7C9639DF3E11}" type="pres">
      <dgm:prSet presAssocID="{ACF641D7-47B7-4D83-8851-18424D52D896}" presName="childText3" presStyleLbl="solidAlignAcc1" presStyleIdx="2" presStyleCnt="3" custLinFactNeighborX="1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53B148-7C65-4BE2-BA2D-DCE5BC784768}" srcId="{4573D811-83F4-4E92-8918-DABFA1DFAF8F}" destId="{ACF641D7-47B7-4D83-8851-18424D52D896}" srcOrd="2" destOrd="0" parTransId="{3D9DCEAF-A13D-4FA8-B3F5-4D1BFC1ED7C8}" sibTransId="{09525DAA-086B-45D5-A068-C6622EA6C0B3}"/>
    <dgm:cxn modelId="{9B13F955-F4D7-4C83-B5DB-13A072487410}" srcId="{ACF641D7-47B7-4D83-8851-18424D52D896}" destId="{9A3816E8-570C-4CED-A87A-F3231BCE5EE1}" srcOrd="0" destOrd="0" parTransId="{3A212E29-B58A-43D7-BC32-A0AEFE111BBE}" sibTransId="{4C212433-19F1-41BB-996E-B526F5B119ED}"/>
    <dgm:cxn modelId="{6CD5472B-5802-45EC-92B7-E5B81EBAFE6F}" srcId="{4573D811-83F4-4E92-8918-DABFA1DFAF8F}" destId="{E63B7A6A-8C93-4B7E-AB81-741726EF52EF}" srcOrd="0" destOrd="0" parTransId="{B20C5659-74CB-4B59-8CCF-617CFA0DA33E}" sibTransId="{E280D3A0-1D16-4EB8-9052-8CFB19000348}"/>
    <dgm:cxn modelId="{2834C1EE-801E-483C-839B-B2C541BD08E2}" type="presOf" srcId="{5A673702-436B-47E3-BB81-451A545B947E}" destId="{0448BDC4-44A3-46DA-9D1E-A0F92BF9ECE9}" srcOrd="0" destOrd="0" presId="urn:microsoft.com/office/officeart/2009/3/layout/IncreasingArrowsProcess"/>
    <dgm:cxn modelId="{24D8CF3A-FC1F-4468-833C-D90CF2948586}" srcId="{D400E05C-968A-4AE2-842D-6A04F08A8565}" destId="{760922CA-A0FF-4C40-AB65-3DC2B7C18D94}" srcOrd="0" destOrd="0" parTransId="{742B4910-F09F-4976-A082-827F3499FA0E}" sibTransId="{D21590A3-E618-4829-8A87-C607B1114CEE}"/>
    <dgm:cxn modelId="{C749E71D-3EDC-446E-B73C-0946F489D6AF}" type="presOf" srcId="{E63B7A6A-8C93-4B7E-AB81-741726EF52EF}" destId="{5936CDEE-124A-478B-9BDD-B426996D04EA}" srcOrd="0" destOrd="0" presId="urn:microsoft.com/office/officeart/2009/3/layout/IncreasingArrowsProcess"/>
    <dgm:cxn modelId="{674933EF-E91E-424E-A493-4BB6342DE8CB}" srcId="{E63B7A6A-8C93-4B7E-AB81-741726EF52EF}" destId="{5A673702-436B-47E3-BB81-451A545B947E}" srcOrd="0" destOrd="0" parTransId="{B5C1FEAC-5C86-46FB-835E-4452F80BB8DB}" sibTransId="{15DCE2A6-4C2B-4E66-BDB2-347C3385888E}"/>
    <dgm:cxn modelId="{E577724B-1A2D-4A81-A729-41C4F1AE7957}" srcId="{4573D811-83F4-4E92-8918-DABFA1DFAF8F}" destId="{D400E05C-968A-4AE2-842D-6A04F08A8565}" srcOrd="1" destOrd="0" parTransId="{D9324CE7-2B11-4F38-85C5-CDAA5BFE47D9}" sibTransId="{D3913517-7652-4307-86E9-6184B5F2A20D}"/>
    <dgm:cxn modelId="{59E05AA1-D424-4F03-9CD3-DF8D0314DEC8}" type="presOf" srcId="{4573D811-83F4-4E92-8918-DABFA1DFAF8F}" destId="{96F9F2E1-4BD5-4F52-90CA-56127B834DAD}" srcOrd="0" destOrd="0" presId="urn:microsoft.com/office/officeart/2009/3/layout/IncreasingArrowsProcess"/>
    <dgm:cxn modelId="{771E9C83-FDBD-4322-AA55-0488EEF567B6}" type="presOf" srcId="{D400E05C-968A-4AE2-842D-6A04F08A8565}" destId="{C08E3EBE-34A2-4A4F-8139-59D7D2A51C2A}" srcOrd="0" destOrd="0" presId="urn:microsoft.com/office/officeart/2009/3/layout/IncreasingArrowsProcess"/>
    <dgm:cxn modelId="{B1C081D4-8860-4D59-AAB0-5534C8263776}" type="presOf" srcId="{760922CA-A0FF-4C40-AB65-3DC2B7C18D94}" destId="{3D484234-EA29-446D-8348-EB02AE74DF16}" srcOrd="0" destOrd="0" presId="urn:microsoft.com/office/officeart/2009/3/layout/IncreasingArrowsProcess"/>
    <dgm:cxn modelId="{3EBD89FB-688B-4ADA-98EF-7D7ADDFE1B31}" type="presOf" srcId="{ACF641D7-47B7-4D83-8851-18424D52D896}" destId="{D0F585A1-B212-4036-AED8-9F01D17257E1}" srcOrd="0" destOrd="0" presId="urn:microsoft.com/office/officeart/2009/3/layout/IncreasingArrowsProcess"/>
    <dgm:cxn modelId="{7E875937-F650-4451-ABAB-378AB6583A5F}" type="presOf" srcId="{9A3816E8-570C-4CED-A87A-F3231BCE5EE1}" destId="{64DC9EA8-70F3-4BF5-8908-7C9639DF3E11}" srcOrd="0" destOrd="0" presId="urn:microsoft.com/office/officeart/2009/3/layout/IncreasingArrowsProcess"/>
    <dgm:cxn modelId="{AB7B7AFC-D6A6-4162-84F4-4084CF4DD295}" type="presParOf" srcId="{96F9F2E1-4BD5-4F52-90CA-56127B834DAD}" destId="{5936CDEE-124A-478B-9BDD-B426996D04EA}" srcOrd="0" destOrd="0" presId="urn:microsoft.com/office/officeart/2009/3/layout/IncreasingArrowsProcess"/>
    <dgm:cxn modelId="{EF9A5A1E-B5DF-4C4D-B8C9-49B8D44D59D2}" type="presParOf" srcId="{96F9F2E1-4BD5-4F52-90CA-56127B834DAD}" destId="{0448BDC4-44A3-46DA-9D1E-A0F92BF9ECE9}" srcOrd="1" destOrd="0" presId="urn:microsoft.com/office/officeart/2009/3/layout/IncreasingArrowsProcess"/>
    <dgm:cxn modelId="{3A633336-EC99-4160-86BF-46EC3929C547}" type="presParOf" srcId="{96F9F2E1-4BD5-4F52-90CA-56127B834DAD}" destId="{C08E3EBE-34A2-4A4F-8139-59D7D2A51C2A}" srcOrd="2" destOrd="0" presId="urn:microsoft.com/office/officeart/2009/3/layout/IncreasingArrowsProcess"/>
    <dgm:cxn modelId="{CB50CAC1-DFBC-4A16-A81F-BC965504A589}" type="presParOf" srcId="{96F9F2E1-4BD5-4F52-90CA-56127B834DAD}" destId="{3D484234-EA29-446D-8348-EB02AE74DF16}" srcOrd="3" destOrd="0" presId="urn:microsoft.com/office/officeart/2009/3/layout/IncreasingArrowsProcess"/>
    <dgm:cxn modelId="{46B38E9B-0134-466C-9A12-821FD240B073}" type="presParOf" srcId="{96F9F2E1-4BD5-4F52-90CA-56127B834DAD}" destId="{D0F585A1-B212-4036-AED8-9F01D17257E1}" srcOrd="4" destOrd="0" presId="urn:microsoft.com/office/officeart/2009/3/layout/IncreasingArrowsProcess"/>
    <dgm:cxn modelId="{02117B66-ACF3-4BEE-9281-A4A09FD8584B}" type="presParOf" srcId="{96F9F2E1-4BD5-4F52-90CA-56127B834DAD}" destId="{64DC9EA8-70F3-4BF5-8908-7C9639DF3E1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6DAD1-D485-43F8-AA85-2F504277113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6F56AB-446E-41D3-971C-AD265D5F9D5D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smtClean="0"/>
            <a:t>Ajustador</a:t>
          </a:r>
          <a:endParaRPr lang="es-ES" dirty="0"/>
        </a:p>
      </dgm:t>
    </dgm:pt>
    <dgm:pt modelId="{919AF256-F14B-4216-92E1-F5C2612AC043}" type="parTrans" cxnId="{0E3ACBC2-DBA6-4D77-AB88-12481710D9EA}">
      <dgm:prSet/>
      <dgm:spPr/>
      <dgm:t>
        <a:bodyPr/>
        <a:lstStyle/>
        <a:p>
          <a:endParaRPr lang="es-ES"/>
        </a:p>
      </dgm:t>
    </dgm:pt>
    <dgm:pt modelId="{EBC3DB96-41E4-47FA-8BA5-0892C6898666}" type="sibTrans" cxnId="{0E3ACBC2-DBA6-4D77-AB88-12481710D9EA}">
      <dgm:prSet/>
      <dgm:spPr/>
      <dgm:t>
        <a:bodyPr/>
        <a:lstStyle/>
        <a:p>
          <a:endParaRPr lang="es-ES"/>
        </a:p>
      </dgm:t>
    </dgm:pt>
    <dgm:pt modelId="{671EE941-587D-4284-818E-7C994E5E37B3}">
      <dgm:prSet phldrT="[Texto]"/>
      <dgm:spPr/>
      <dgm:t>
        <a:bodyPr/>
        <a:lstStyle/>
        <a:p>
          <a:r>
            <a:rPr lang="es-ES" dirty="0" smtClean="0"/>
            <a:t>Analista revisa la determinación del ajustador y si coincide, se genera carta dirigida al asegurado</a:t>
          </a:r>
          <a:endParaRPr lang="es-ES" dirty="0"/>
        </a:p>
      </dgm:t>
    </dgm:pt>
    <dgm:pt modelId="{E8DD78B1-174C-44B3-A631-F6EBB785942F}" type="parTrans" cxnId="{C1E9E577-08BC-49D9-9CC4-51DBA44318E1}">
      <dgm:prSet/>
      <dgm:spPr/>
      <dgm:t>
        <a:bodyPr/>
        <a:lstStyle/>
        <a:p>
          <a:endParaRPr lang="es-ES"/>
        </a:p>
      </dgm:t>
    </dgm:pt>
    <dgm:pt modelId="{28536DF6-ED79-4084-B692-02A46B725A3F}" type="sibTrans" cxnId="{C1E9E577-08BC-49D9-9CC4-51DBA44318E1}">
      <dgm:prSet/>
      <dgm:spPr/>
      <dgm:t>
        <a:bodyPr/>
        <a:lstStyle/>
        <a:p>
          <a:endParaRPr lang="es-ES"/>
        </a:p>
      </dgm:t>
    </dgm:pt>
    <dgm:pt modelId="{CF169292-42C2-423D-8FA2-80A7340BB43A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Analista</a:t>
          </a:r>
          <a:endParaRPr lang="es-ES" dirty="0"/>
        </a:p>
      </dgm:t>
    </dgm:pt>
    <dgm:pt modelId="{AD87A8B2-BDE2-4DEA-ACB3-87407F5F351F}" type="parTrans" cxnId="{BD145616-20EB-46B5-9A77-F6A4F10E74FB}">
      <dgm:prSet/>
      <dgm:spPr/>
      <dgm:t>
        <a:bodyPr/>
        <a:lstStyle/>
        <a:p>
          <a:endParaRPr lang="es-ES"/>
        </a:p>
      </dgm:t>
    </dgm:pt>
    <dgm:pt modelId="{BE81FCA7-E3E4-49B3-BBE9-F82FF2B75C3B}" type="sibTrans" cxnId="{BD145616-20EB-46B5-9A77-F6A4F10E74FB}">
      <dgm:prSet/>
      <dgm:spPr/>
      <dgm:t>
        <a:bodyPr/>
        <a:lstStyle/>
        <a:p>
          <a:endParaRPr lang="es-ES"/>
        </a:p>
      </dgm:t>
    </dgm:pt>
    <dgm:pt modelId="{35ED1211-D3CA-41F1-9DCB-95A559A25FB5}">
      <dgm:prSet phldrT="[Texto]"/>
      <dgm:spPr/>
      <dgm:t>
        <a:bodyPr/>
        <a:lstStyle/>
        <a:p>
          <a:r>
            <a:rPr lang="es-ES" dirty="0" smtClean="0"/>
            <a:t>Genera carta dirigida al asegurado</a:t>
          </a:r>
          <a:endParaRPr lang="es-ES" dirty="0"/>
        </a:p>
      </dgm:t>
    </dgm:pt>
    <dgm:pt modelId="{418DBDBF-0DE8-4C22-BAAD-AC231F7D9808}" type="parTrans" cxnId="{B3576819-0752-4329-9998-E01E702A99AE}">
      <dgm:prSet/>
      <dgm:spPr/>
      <dgm:t>
        <a:bodyPr/>
        <a:lstStyle/>
        <a:p>
          <a:endParaRPr lang="es-ES"/>
        </a:p>
      </dgm:t>
    </dgm:pt>
    <dgm:pt modelId="{BDCBCEC7-36D7-4402-A1D4-51B15E743E5B}" type="sibTrans" cxnId="{B3576819-0752-4329-9998-E01E702A99AE}">
      <dgm:prSet/>
      <dgm:spPr/>
      <dgm:t>
        <a:bodyPr/>
        <a:lstStyle/>
        <a:p>
          <a:endParaRPr lang="es-ES"/>
        </a:p>
      </dgm:t>
    </dgm:pt>
    <dgm:pt modelId="{DBBF1C42-02BA-48BA-AB11-90B37FCF326A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 smtClean="0"/>
            <a:t>Investigaciones</a:t>
          </a:r>
          <a:endParaRPr lang="es-ES" dirty="0"/>
        </a:p>
      </dgm:t>
    </dgm:pt>
    <dgm:pt modelId="{160711A0-B1DC-447B-8251-CFEE6B0F5DC5}" type="parTrans" cxnId="{6D9679BB-BACF-4046-97A0-06387BEBA665}">
      <dgm:prSet/>
      <dgm:spPr/>
      <dgm:t>
        <a:bodyPr/>
        <a:lstStyle/>
        <a:p>
          <a:endParaRPr lang="es-ES"/>
        </a:p>
      </dgm:t>
    </dgm:pt>
    <dgm:pt modelId="{7855BAF6-70DD-4F16-A02A-B6A006454D4C}" type="sibTrans" cxnId="{6D9679BB-BACF-4046-97A0-06387BEBA665}">
      <dgm:prSet/>
      <dgm:spPr/>
      <dgm:t>
        <a:bodyPr/>
        <a:lstStyle/>
        <a:p>
          <a:endParaRPr lang="es-ES"/>
        </a:p>
      </dgm:t>
    </dgm:pt>
    <dgm:pt modelId="{29F187E8-92F8-45A0-814C-5D642950D788}">
      <dgm:prSet phldrT="[Texto]"/>
      <dgm:spPr/>
      <dgm:t>
        <a:bodyPr/>
        <a:lstStyle/>
        <a:p>
          <a:r>
            <a:rPr lang="es-ES" dirty="0" smtClean="0"/>
            <a:t>Genera carta y la hace llegar al asegurado</a:t>
          </a:r>
          <a:endParaRPr lang="es-ES" dirty="0"/>
        </a:p>
      </dgm:t>
    </dgm:pt>
    <dgm:pt modelId="{DC8FC6DF-A69F-4878-B77B-933974FCEE9F}" type="parTrans" cxnId="{EA982773-8BEA-4E95-9D6E-16A0465D0D20}">
      <dgm:prSet/>
      <dgm:spPr/>
      <dgm:t>
        <a:bodyPr/>
        <a:lstStyle/>
        <a:p>
          <a:endParaRPr lang="es-ES"/>
        </a:p>
      </dgm:t>
    </dgm:pt>
    <dgm:pt modelId="{8ACA79B5-5901-4AFE-827E-BDC7BAD25D24}" type="sibTrans" cxnId="{EA982773-8BEA-4E95-9D6E-16A0465D0D20}">
      <dgm:prSet/>
      <dgm:spPr/>
      <dgm:t>
        <a:bodyPr/>
        <a:lstStyle/>
        <a:p>
          <a:endParaRPr lang="es-ES"/>
        </a:p>
      </dgm:t>
    </dgm:pt>
    <dgm:pt modelId="{FC5DC4B5-CC35-405E-968A-055675FF1A00}" type="pres">
      <dgm:prSet presAssocID="{2276DAD1-D485-43F8-AA85-2F50427711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B08423-EA8D-484B-90E1-05B81489697A}" type="pres">
      <dgm:prSet presAssocID="{C16F56AB-446E-41D3-971C-AD265D5F9D5D}" presName="composite" presStyleCnt="0"/>
      <dgm:spPr/>
    </dgm:pt>
    <dgm:pt modelId="{6B4A5B25-228B-46C9-9D3F-4461FAF1BC96}" type="pres">
      <dgm:prSet presAssocID="{C16F56AB-446E-41D3-971C-AD265D5F9D5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D25729-EBB4-44C5-B82F-427C9645E754}" type="pres">
      <dgm:prSet presAssocID="{C16F56AB-446E-41D3-971C-AD265D5F9D5D}" presName="parSh" presStyleLbl="node1" presStyleIdx="0" presStyleCnt="3"/>
      <dgm:spPr/>
      <dgm:t>
        <a:bodyPr/>
        <a:lstStyle/>
        <a:p>
          <a:endParaRPr lang="es-ES"/>
        </a:p>
      </dgm:t>
    </dgm:pt>
    <dgm:pt modelId="{4CA4465C-E62A-40CA-A09F-E4C13DED19C5}" type="pres">
      <dgm:prSet presAssocID="{C16F56AB-446E-41D3-971C-AD265D5F9D5D}" presName="desTx" presStyleLbl="fgAcc1" presStyleIdx="0" presStyleCnt="3" custScaleX="118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401CF-C8D3-4B96-895F-45EBCC06B5DB}" type="pres">
      <dgm:prSet presAssocID="{EBC3DB96-41E4-47FA-8BA5-0892C689866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BFF5DFB-A481-4327-A61C-9028CD3F64E3}" type="pres">
      <dgm:prSet presAssocID="{EBC3DB96-41E4-47FA-8BA5-0892C6898666}" presName="connTx" presStyleLbl="sibTrans2D1" presStyleIdx="0" presStyleCnt="2"/>
      <dgm:spPr/>
      <dgm:t>
        <a:bodyPr/>
        <a:lstStyle/>
        <a:p>
          <a:endParaRPr lang="es-ES"/>
        </a:p>
      </dgm:t>
    </dgm:pt>
    <dgm:pt modelId="{D63B3A2E-0DC1-418E-888D-4D29992B2994}" type="pres">
      <dgm:prSet presAssocID="{CF169292-42C2-423D-8FA2-80A7340BB43A}" presName="composite" presStyleCnt="0"/>
      <dgm:spPr/>
    </dgm:pt>
    <dgm:pt modelId="{491E3033-722C-46E6-B9BB-02C888BE5001}" type="pres">
      <dgm:prSet presAssocID="{CF169292-42C2-423D-8FA2-80A7340BB4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AF6C6-9B05-412A-B2E3-DBBBA9730478}" type="pres">
      <dgm:prSet presAssocID="{CF169292-42C2-423D-8FA2-80A7340BB43A}" presName="parSh" presStyleLbl="node1" presStyleIdx="1" presStyleCnt="3"/>
      <dgm:spPr/>
      <dgm:t>
        <a:bodyPr/>
        <a:lstStyle/>
        <a:p>
          <a:endParaRPr lang="es-ES"/>
        </a:p>
      </dgm:t>
    </dgm:pt>
    <dgm:pt modelId="{9EAA4121-6CC7-4836-8BB3-4C9FF012123B}" type="pres">
      <dgm:prSet presAssocID="{CF169292-42C2-423D-8FA2-80A7340BB43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84678-6116-4B26-A664-47DF5F0C8894}" type="pres">
      <dgm:prSet presAssocID="{BE81FCA7-E3E4-49B3-BBE9-F82FF2B75C3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0D87B58-A1C0-46EF-8795-FE320ABB9969}" type="pres">
      <dgm:prSet presAssocID="{BE81FCA7-E3E4-49B3-BBE9-F82FF2B75C3B}" presName="connTx" presStyleLbl="sibTrans2D1" presStyleIdx="1" presStyleCnt="2"/>
      <dgm:spPr/>
      <dgm:t>
        <a:bodyPr/>
        <a:lstStyle/>
        <a:p>
          <a:endParaRPr lang="es-ES"/>
        </a:p>
      </dgm:t>
    </dgm:pt>
    <dgm:pt modelId="{56523CBA-C688-43B1-A28F-DCB0D62C68A7}" type="pres">
      <dgm:prSet presAssocID="{DBBF1C42-02BA-48BA-AB11-90B37FCF326A}" presName="composite" presStyleCnt="0"/>
      <dgm:spPr/>
    </dgm:pt>
    <dgm:pt modelId="{9D7789B3-FE1F-4585-8568-D321CF77ED70}" type="pres">
      <dgm:prSet presAssocID="{DBBF1C42-02BA-48BA-AB11-90B37FCF326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9A0EC9-F110-48A2-9D8D-C1C267EC0D36}" type="pres">
      <dgm:prSet presAssocID="{DBBF1C42-02BA-48BA-AB11-90B37FCF326A}" presName="parSh" presStyleLbl="node1" presStyleIdx="2" presStyleCnt="3"/>
      <dgm:spPr/>
      <dgm:t>
        <a:bodyPr/>
        <a:lstStyle/>
        <a:p>
          <a:endParaRPr lang="es-ES"/>
        </a:p>
      </dgm:t>
    </dgm:pt>
    <dgm:pt modelId="{640290C2-F769-4CA2-A1AE-6A5E8D2B96AD}" type="pres">
      <dgm:prSet presAssocID="{DBBF1C42-02BA-48BA-AB11-90B37FCF326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35EB5A-9156-417A-85B1-84BA0A26DB1D}" type="presOf" srcId="{29F187E8-92F8-45A0-814C-5D642950D788}" destId="{640290C2-F769-4CA2-A1AE-6A5E8D2B96AD}" srcOrd="0" destOrd="0" presId="urn:microsoft.com/office/officeart/2005/8/layout/process3"/>
    <dgm:cxn modelId="{50B94656-F7BD-4773-B12A-7653432E3CD2}" type="presOf" srcId="{CF169292-42C2-423D-8FA2-80A7340BB43A}" destId="{491E3033-722C-46E6-B9BB-02C888BE5001}" srcOrd="0" destOrd="0" presId="urn:microsoft.com/office/officeart/2005/8/layout/process3"/>
    <dgm:cxn modelId="{E4C0C25D-2235-4126-8B3E-4FDA15220E4C}" type="presOf" srcId="{BE81FCA7-E3E4-49B3-BBE9-F82FF2B75C3B}" destId="{80D87B58-A1C0-46EF-8795-FE320ABB9969}" srcOrd="1" destOrd="0" presId="urn:microsoft.com/office/officeart/2005/8/layout/process3"/>
    <dgm:cxn modelId="{8FF34CC0-14D2-4CE2-869B-20F0EE402845}" type="presOf" srcId="{DBBF1C42-02BA-48BA-AB11-90B37FCF326A}" destId="{9D7789B3-FE1F-4585-8568-D321CF77ED70}" srcOrd="0" destOrd="0" presId="urn:microsoft.com/office/officeart/2005/8/layout/process3"/>
    <dgm:cxn modelId="{EA982773-8BEA-4E95-9D6E-16A0465D0D20}" srcId="{DBBF1C42-02BA-48BA-AB11-90B37FCF326A}" destId="{29F187E8-92F8-45A0-814C-5D642950D788}" srcOrd="0" destOrd="0" parTransId="{DC8FC6DF-A69F-4878-B77B-933974FCEE9F}" sibTransId="{8ACA79B5-5901-4AFE-827E-BDC7BAD25D24}"/>
    <dgm:cxn modelId="{0E3ACBC2-DBA6-4D77-AB88-12481710D9EA}" srcId="{2276DAD1-D485-43F8-AA85-2F504277113E}" destId="{C16F56AB-446E-41D3-971C-AD265D5F9D5D}" srcOrd="0" destOrd="0" parTransId="{919AF256-F14B-4216-92E1-F5C2612AC043}" sibTransId="{EBC3DB96-41E4-47FA-8BA5-0892C6898666}"/>
    <dgm:cxn modelId="{A0335D65-F94A-4E43-8BD8-0B98AFE8554E}" type="presOf" srcId="{C16F56AB-446E-41D3-971C-AD265D5F9D5D}" destId="{33D25729-EBB4-44C5-B82F-427C9645E754}" srcOrd="1" destOrd="0" presId="urn:microsoft.com/office/officeart/2005/8/layout/process3"/>
    <dgm:cxn modelId="{9C3054D8-93BA-446A-852E-30B4F97EC358}" type="presOf" srcId="{35ED1211-D3CA-41F1-9DCB-95A559A25FB5}" destId="{9EAA4121-6CC7-4836-8BB3-4C9FF012123B}" srcOrd="0" destOrd="0" presId="urn:microsoft.com/office/officeart/2005/8/layout/process3"/>
    <dgm:cxn modelId="{7FC83662-0ADB-411A-B03A-4D54B75746CB}" type="presOf" srcId="{DBBF1C42-02BA-48BA-AB11-90B37FCF326A}" destId="{219A0EC9-F110-48A2-9D8D-C1C267EC0D36}" srcOrd="1" destOrd="0" presId="urn:microsoft.com/office/officeart/2005/8/layout/process3"/>
    <dgm:cxn modelId="{9CF91514-15DB-40C8-9D52-2CCEDC40D9F8}" type="presOf" srcId="{2276DAD1-D485-43F8-AA85-2F504277113E}" destId="{FC5DC4B5-CC35-405E-968A-055675FF1A00}" srcOrd="0" destOrd="0" presId="urn:microsoft.com/office/officeart/2005/8/layout/process3"/>
    <dgm:cxn modelId="{E9DCA8C9-5398-4350-ABC4-30B6209EAC62}" type="presOf" srcId="{BE81FCA7-E3E4-49B3-BBE9-F82FF2B75C3B}" destId="{52E84678-6116-4B26-A664-47DF5F0C8894}" srcOrd="0" destOrd="0" presId="urn:microsoft.com/office/officeart/2005/8/layout/process3"/>
    <dgm:cxn modelId="{B3576819-0752-4329-9998-E01E702A99AE}" srcId="{CF169292-42C2-423D-8FA2-80A7340BB43A}" destId="{35ED1211-D3CA-41F1-9DCB-95A559A25FB5}" srcOrd="0" destOrd="0" parTransId="{418DBDBF-0DE8-4C22-BAAD-AC231F7D9808}" sibTransId="{BDCBCEC7-36D7-4402-A1D4-51B15E743E5B}"/>
    <dgm:cxn modelId="{BD145616-20EB-46B5-9A77-F6A4F10E74FB}" srcId="{2276DAD1-D485-43F8-AA85-2F504277113E}" destId="{CF169292-42C2-423D-8FA2-80A7340BB43A}" srcOrd="1" destOrd="0" parTransId="{AD87A8B2-BDE2-4DEA-ACB3-87407F5F351F}" sibTransId="{BE81FCA7-E3E4-49B3-BBE9-F82FF2B75C3B}"/>
    <dgm:cxn modelId="{F8AEC3A7-5697-43E1-B1B4-CD0E14ED0BD2}" type="presOf" srcId="{CF169292-42C2-423D-8FA2-80A7340BB43A}" destId="{86CAF6C6-9B05-412A-B2E3-DBBBA9730478}" srcOrd="1" destOrd="0" presId="urn:microsoft.com/office/officeart/2005/8/layout/process3"/>
    <dgm:cxn modelId="{58711D17-D724-469C-95C6-39681C8FCB75}" type="presOf" srcId="{EBC3DB96-41E4-47FA-8BA5-0892C6898666}" destId="{1BFF5DFB-A481-4327-A61C-9028CD3F64E3}" srcOrd="1" destOrd="0" presId="urn:microsoft.com/office/officeart/2005/8/layout/process3"/>
    <dgm:cxn modelId="{C1E9E577-08BC-49D9-9CC4-51DBA44318E1}" srcId="{C16F56AB-446E-41D3-971C-AD265D5F9D5D}" destId="{671EE941-587D-4284-818E-7C994E5E37B3}" srcOrd="0" destOrd="0" parTransId="{E8DD78B1-174C-44B3-A631-F6EBB785942F}" sibTransId="{28536DF6-ED79-4084-B692-02A46B725A3F}"/>
    <dgm:cxn modelId="{586C7B6E-ECB5-483D-BA70-B6F508477D9B}" type="presOf" srcId="{C16F56AB-446E-41D3-971C-AD265D5F9D5D}" destId="{6B4A5B25-228B-46C9-9D3F-4461FAF1BC96}" srcOrd="0" destOrd="0" presId="urn:microsoft.com/office/officeart/2005/8/layout/process3"/>
    <dgm:cxn modelId="{72092BEB-D325-4936-8FC5-13E094BEDC02}" type="presOf" srcId="{671EE941-587D-4284-818E-7C994E5E37B3}" destId="{4CA4465C-E62A-40CA-A09F-E4C13DED19C5}" srcOrd="0" destOrd="0" presId="urn:microsoft.com/office/officeart/2005/8/layout/process3"/>
    <dgm:cxn modelId="{46EAE074-9897-4109-9F4A-DB6FC0703ED8}" type="presOf" srcId="{EBC3DB96-41E4-47FA-8BA5-0892C6898666}" destId="{DB4401CF-C8D3-4B96-895F-45EBCC06B5DB}" srcOrd="0" destOrd="0" presId="urn:microsoft.com/office/officeart/2005/8/layout/process3"/>
    <dgm:cxn modelId="{6D9679BB-BACF-4046-97A0-06387BEBA665}" srcId="{2276DAD1-D485-43F8-AA85-2F504277113E}" destId="{DBBF1C42-02BA-48BA-AB11-90B37FCF326A}" srcOrd="2" destOrd="0" parTransId="{160711A0-B1DC-447B-8251-CFEE6B0F5DC5}" sibTransId="{7855BAF6-70DD-4F16-A02A-B6A006454D4C}"/>
    <dgm:cxn modelId="{F2606D93-A956-41E3-9328-2669D4AAF7E0}" type="presParOf" srcId="{FC5DC4B5-CC35-405E-968A-055675FF1A00}" destId="{F4B08423-EA8D-484B-90E1-05B81489697A}" srcOrd="0" destOrd="0" presId="urn:microsoft.com/office/officeart/2005/8/layout/process3"/>
    <dgm:cxn modelId="{57284922-8F09-498E-B352-FEFD2AA78586}" type="presParOf" srcId="{F4B08423-EA8D-484B-90E1-05B81489697A}" destId="{6B4A5B25-228B-46C9-9D3F-4461FAF1BC96}" srcOrd="0" destOrd="0" presId="urn:microsoft.com/office/officeart/2005/8/layout/process3"/>
    <dgm:cxn modelId="{03461D1D-6689-4A17-8C1A-5CAB65EB2DA6}" type="presParOf" srcId="{F4B08423-EA8D-484B-90E1-05B81489697A}" destId="{33D25729-EBB4-44C5-B82F-427C9645E754}" srcOrd="1" destOrd="0" presId="urn:microsoft.com/office/officeart/2005/8/layout/process3"/>
    <dgm:cxn modelId="{FC7DB5E4-0FB5-4907-9074-F39E5BF48926}" type="presParOf" srcId="{F4B08423-EA8D-484B-90E1-05B81489697A}" destId="{4CA4465C-E62A-40CA-A09F-E4C13DED19C5}" srcOrd="2" destOrd="0" presId="urn:microsoft.com/office/officeart/2005/8/layout/process3"/>
    <dgm:cxn modelId="{E06DAB51-71AE-44DA-97A0-2490EA912B0F}" type="presParOf" srcId="{FC5DC4B5-CC35-405E-968A-055675FF1A00}" destId="{DB4401CF-C8D3-4B96-895F-45EBCC06B5DB}" srcOrd="1" destOrd="0" presId="urn:microsoft.com/office/officeart/2005/8/layout/process3"/>
    <dgm:cxn modelId="{FE3EF20C-8676-4D25-8603-EDE44C7298B1}" type="presParOf" srcId="{DB4401CF-C8D3-4B96-895F-45EBCC06B5DB}" destId="{1BFF5DFB-A481-4327-A61C-9028CD3F64E3}" srcOrd="0" destOrd="0" presId="urn:microsoft.com/office/officeart/2005/8/layout/process3"/>
    <dgm:cxn modelId="{EC2CE899-F6E8-4FBB-B57E-04C2E3D149B4}" type="presParOf" srcId="{FC5DC4B5-CC35-405E-968A-055675FF1A00}" destId="{D63B3A2E-0DC1-418E-888D-4D29992B2994}" srcOrd="2" destOrd="0" presId="urn:microsoft.com/office/officeart/2005/8/layout/process3"/>
    <dgm:cxn modelId="{4C5E49A9-CADA-4E96-BE89-3FEFBF3178D4}" type="presParOf" srcId="{D63B3A2E-0DC1-418E-888D-4D29992B2994}" destId="{491E3033-722C-46E6-B9BB-02C888BE5001}" srcOrd="0" destOrd="0" presId="urn:microsoft.com/office/officeart/2005/8/layout/process3"/>
    <dgm:cxn modelId="{1FF550A5-DC50-434C-98C1-FD336170E951}" type="presParOf" srcId="{D63B3A2E-0DC1-418E-888D-4D29992B2994}" destId="{86CAF6C6-9B05-412A-B2E3-DBBBA9730478}" srcOrd="1" destOrd="0" presId="urn:microsoft.com/office/officeart/2005/8/layout/process3"/>
    <dgm:cxn modelId="{3CC71AB9-9072-4274-B156-A29577622BA3}" type="presParOf" srcId="{D63B3A2E-0DC1-418E-888D-4D29992B2994}" destId="{9EAA4121-6CC7-4836-8BB3-4C9FF012123B}" srcOrd="2" destOrd="0" presId="urn:microsoft.com/office/officeart/2005/8/layout/process3"/>
    <dgm:cxn modelId="{796D4A00-A5CD-445F-927A-DE9D8DA23667}" type="presParOf" srcId="{FC5DC4B5-CC35-405E-968A-055675FF1A00}" destId="{52E84678-6116-4B26-A664-47DF5F0C8894}" srcOrd="3" destOrd="0" presId="urn:microsoft.com/office/officeart/2005/8/layout/process3"/>
    <dgm:cxn modelId="{E3C493E9-35FD-4C63-AFED-52D9951B7FDE}" type="presParOf" srcId="{52E84678-6116-4B26-A664-47DF5F0C8894}" destId="{80D87B58-A1C0-46EF-8795-FE320ABB9969}" srcOrd="0" destOrd="0" presId="urn:microsoft.com/office/officeart/2005/8/layout/process3"/>
    <dgm:cxn modelId="{6253AED8-2EBA-4CC7-A0BE-46D838639E44}" type="presParOf" srcId="{FC5DC4B5-CC35-405E-968A-055675FF1A00}" destId="{56523CBA-C688-43B1-A28F-DCB0D62C68A7}" srcOrd="4" destOrd="0" presId="urn:microsoft.com/office/officeart/2005/8/layout/process3"/>
    <dgm:cxn modelId="{92DF2893-C048-4BDE-92AE-8A52D5143D00}" type="presParOf" srcId="{56523CBA-C688-43B1-A28F-DCB0D62C68A7}" destId="{9D7789B3-FE1F-4585-8568-D321CF77ED70}" srcOrd="0" destOrd="0" presId="urn:microsoft.com/office/officeart/2005/8/layout/process3"/>
    <dgm:cxn modelId="{2C92BA47-DE8A-4CB5-BEBC-F7E2C04DB8C2}" type="presParOf" srcId="{56523CBA-C688-43B1-A28F-DCB0D62C68A7}" destId="{219A0EC9-F110-48A2-9D8D-C1C267EC0D36}" srcOrd="1" destOrd="0" presId="urn:microsoft.com/office/officeart/2005/8/layout/process3"/>
    <dgm:cxn modelId="{75C40AB3-FFA1-4DFD-B9A9-ED81797E094E}" type="presParOf" srcId="{56523CBA-C688-43B1-A28F-DCB0D62C68A7}" destId="{640290C2-F769-4CA2-A1AE-6A5E8D2B96A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EE529-9DE8-4DDA-AA8C-AEED4E6211F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5E7FFF-02C8-49A6-A9B6-491BB336445C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 smtClean="0"/>
            <a:t>Se manda a validación al área de investigaciones</a:t>
          </a:r>
          <a:endParaRPr lang="es-ES" dirty="0"/>
        </a:p>
      </dgm:t>
    </dgm:pt>
    <dgm:pt modelId="{65B25257-188E-4AA4-A017-8AB673ABB722}" type="parTrans" cxnId="{BE1E3761-FD49-4BBC-BE22-CBDA156F6304}">
      <dgm:prSet/>
      <dgm:spPr/>
      <dgm:t>
        <a:bodyPr/>
        <a:lstStyle/>
        <a:p>
          <a:endParaRPr lang="es-ES"/>
        </a:p>
      </dgm:t>
    </dgm:pt>
    <dgm:pt modelId="{F27752A9-0572-4459-88CF-D74D6D2FF086}" type="sibTrans" cxnId="{BE1E3761-FD49-4BBC-BE22-CBDA156F6304}">
      <dgm:prSet/>
      <dgm:spPr/>
      <dgm:t>
        <a:bodyPr/>
        <a:lstStyle/>
        <a:p>
          <a:endParaRPr lang="es-ES"/>
        </a:p>
      </dgm:t>
    </dgm:pt>
    <dgm:pt modelId="{BA8A499D-129B-4DC8-AE58-D4D1DF7ECAD5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Si la determinación del ajustador en crucero necesita sustento legal y/o supervisión de campo </a:t>
          </a:r>
          <a:endParaRPr lang="es-ES" dirty="0"/>
        </a:p>
      </dgm:t>
    </dgm:pt>
    <dgm:pt modelId="{3A7184B5-F619-46B0-924B-5D8FF0F652C0}" type="parTrans" cxnId="{B52B8273-BB56-401B-8A44-405075F7B62C}">
      <dgm:prSet/>
      <dgm:spPr/>
      <dgm:t>
        <a:bodyPr/>
        <a:lstStyle/>
        <a:p>
          <a:endParaRPr lang="es-ES"/>
        </a:p>
      </dgm:t>
    </dgm:pt>
    <dgm:pt modelId="{BB27793A-2D70-4B01-8A5D-4DB039D824FC}" type="sibTrans" cxnId="{B52B8273-BB56-401B-8A44-405075F7B62C}">
      <dgm:prSet/>
      <dgm:spPr/>
      <dgm:t>
        <a:bodyPr/>
        <a:lstStyle/>
        <a:p>
          <a:endParaRPr lang="es-ES"/>
        </a:p>
      </dgm:t>
    </dgm:pt>
    <dgm:pt modelId="{6D374A4F-B26F-488F-8CD2-262E8D09F0F7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dirty="0" smtClean="0"/>
            <a:t>Si lo detectado por el analista necesita sustento legal y /o supervisión de campo</a:t>
          </a:r>
          <a:endParaRPr lang="es-ES" dirty="0"/>
        </a:p>
      </dgm:t>
    </dgm:pt>
    <dgm:pt modelId="{24E5B4B8-C715-4926-835B-0B7E7687974A}" type="parTrans" cxnId="{72E1364F-9E9A-4A1C-A938-3428AC6CDDF1}">
      <dgm:prSet/>
      <dgm:spPr/>
      <dgm:t>
        <a:bodyPr/>
        <a:lstStyle/>
        <a:p>
          <a:endParaRPr lang="es-ES"/>
        </a:p>
      </dgm:t>
    </dgm:pt>
    <dgm:pt modelId="{A8736AE5-9E2D-4BA0-9144-FA12A12F57DE}" type="sibTrans" cxnId="{72E1364F-9E9A-4A1C-A938-3428AC6CDDF1}">
      <dgm:prSet/>
      <dgm:spPr/>
      <dgm:t>
        <a:bodyPr/>
        <a:lstStyle/>
        <a:p>
          <a:endParaRPr lang="es-ES"/>
        </a:p>
      </dgm:t>
    </dgm:pt>
    <dgm:pt modelId="{B94EA2EE-F596-47CE-B197-3CB7C7911228}" type="pres">
      <dgm:prSet presAssocID="{51AEE529-9DE8-4DDA-AA8C-AEED4E6211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B7D6A2-5A56-467A-965B-76D2D5F81B19}" type="pres">
      <dgm:prSet presAssocID="{795E7FFF-02C8-49A6-A9B6-491BB336445C}" presName="centerShape" presStyleLbl="node0" presStyleIdx="0" presStyleCnt="1" custLinFactNeighborX="205"/>
      <dgm:spPr/>
      <dgm:t>
        <a:bodyPr/>
        <a:lstStyle/>
        <a:p>
          <a:endParaRPr lang="es-ES"/>
        </a:p>
      </dgm:t>
    </dgm:pt>
    <dgm:pt modelId="{9033C551-D351-43E8-AF5D-B2D1E2CB7B71}" type="pres">
      <dgm:prSet presAssocID="{3A7184B5-F619-46B0-924B-5D8FF0F652C0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46181053-A13B-42D8-81CF-3C813C529EF1}" type="pres">
      <dgm:prSet presAssocID="{BA8A499D-129B-4DC8-AE58-D4D1DF7ECAD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511511-6A79-47BB-842A-7F6A16F50DA9}" type="pres">
      <dgm:prSet presAssocID="{24E5B4B8-C715-4926-835B-0B7E7687974A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699D6941-E018-49A6-87A3-67847702355F}" type="pres">
      <dgm:prSet presAssocID="{6D374A4F-B26F-488F-8CD2-262E8D09F0F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E1364F-9E9A-4A1C-A938-3428AC6CDDF1}" srcId="{795E7FFF-02C8-49A6-A9B6-491BB336445C}" destId="{6D374A4F-B26F-488F-8CD2-262E8D09F0F7}" srcOrd="1" destOrd="0" parTransId="{24E5B4B8-C715-4926-835B-0B7E7687974A}" sibTransId="{A8736AE5-9E2D-4BA0-9144-FA12A12F57DE}"/>
    <dgm:cxn modelId="{D68F4607-EE69-4C78-8D49-48148A2B7245}" type="presOf" srcId="{BA8A499D-129B-4DC8-AE58-D4D1DF7ECAD5}" destId="{46181053-A13B-42D8-81CF-3C813C529EF1}" srcOrd="0" destOrd="0" presId="urn:microsoft.com/office/officeart/2005/8/layout/radial4"/>
    <dgm:cxn modelId="{6ABEEA33-C4AC-4D8C-9C9B-506514AA6D47}" type="presOf" srcId="{6D374A4F-B26F-488F-8CD2-262E8D09F0F7}" destId="{699D6941-E018-49A6-87A3-67847702355F}" srcOrd="0" destOrd="0" presId="urn:microsoft.com/office/officeart/2005/8/layout/radial4"/>
    <dgm:cxn modelId="{B52B8273-BB56-401B-8A44-405075F7B62C}" srcId="{795E7FFF-02C8-49A6-A9B6-491BB336445C}" destId="{BA8A499D-129B-4DC8-AE58-D4D1DF7ECAD5}" srcOrd="0" destOrd="0" parTransId="{3A7184B5-F619-46B0-924B-5D8FF0F652C0}" sibTransId="{BB27793A-2D70-4B01-8A5D-4DB039D824FC}"/>
    <dgm:cxn modelId="{562A76D5-5F6E-462F-B29C-F12CB75B316C}" type="presOf" srcId="{795E7FFF-02C8-49A6-A9B6-491BB336445C}" destId="{A7B7D6A2-5A56-467A-965B-76D2D5F81B19}" srcOrd="0" destOrd="0" presId="urn:microsoft.com/office/officeart/2005/8/layout/radial4"/>
    <dgm:cxn modelId="{E1B39260-C5ED-4FA8-B21E-E74A73821D9E}" type="presOf" srcId="{24E5B4B8-C715-4926-835B-0B7E7687974A}" destId="{8F511511-6A79-47BB-842A-7F6A16F50DA9}" srcOrd="0" destOrd="0" presId="urn:microsoft.com/office/officeart/2005/8/layout/radial4"/>
    <dgm:cxn modelId="{BE1E3761-FD49-4BBC-BE22-CBDA156F6304}" srcId="{51AEE529-9DE8-4DDA-AA8C-AEED4E6211FA}" destId="{795E7FFF-02C8-49A6-A9B6-491BB336445C}" srcOrd="0" destOrd="0" parTransId="{65B25257-188E-4AA4-A017-8AB673ABB722}" sibTransId="{F27752A9-0572-4459-88CF-D74D6D2FF086}"/>
    <dgm:cxn modelId="{1041425D-BD28-4169-953D-0B40E0C64E90}" type="presOf" srcId="{3A7184B5-F619-46B0-924B-5D8FF0F652C0}" destId="{9033C551-D351-43E8-AF5D-B2D1E2CB7B71}" srcOrd="0" destOrd="0" presId="urn:microsoft.com/office/officeart/2005/8/layout/radial4"/>
    <dgm:cxn modelId="{D8D5D3A5-70DA-4EB5-AE81-EDB987926759}" type="presOf" srcId="{51AEE529-9DE8-4DDA-AA8C-AEED4E6211FA}" destId="{B94EA2EE-F596-47CE-B197-3CB7C7911228}" srcOrd="0" destOrd="0" presId="urn:microsoft.com/office/officeart/2005/8/layout/radial4"/>
    <dgm:cxn modelId="{206BFD52-249C-40BB-BF6B-C7AF80A7025E}" type="presParOf" srcId="{B94EA2EE-F596-47CE-B197-3CB7C7911228}" destId="{A7B7D6A2-5A56-467A-965B-76D2D5F81B19}" srcOrd="0" destOrd="0" presId="urn:microsoft.com/office/officeart/2005/8/layout/radial4"/>
    <dgm:cxn modelId="{7D924D51-FD75-4E82-A3F9-708B5D97756A}" type="presParOf" srcId="{B94EA2EE-F596-47CE-B197-3CB7C7911228}" destId="{9033C551-D351-43E8-AF5D-B2D1E2CB7B71}" srcOrd="1" destOrd="0" presId="urn:microsoft.com/office/officeart/2005/8/layout/radial4"/>
    <dgm:cxn modelId="{9A628372-BAE8-4B99-AA16-A62258BDC6CA}" type="presParOf" srcId="{B94EA2EE-F596-47CE-B197-3CB7C7911228}" destId="{46181053-A13B-42D8-81CF-3C813C529EF1}" srcOrd="2" destOrd="0" presId="urn:microsoft.com/office/officeart/2005/8/layout/radial4"/>
    <dgm:cxn modelId="{DEAB7E0C-472B-4CB3-B08B-11A21DD23203}" type="presParOf" srcId="{B94EA2EE-F596-47CE-B197-3CB7C7911228}" destId="{8F511511-6A79-47BB-842A-7F6A16F50DA9}" srcOrd="3" destOrd="0" presId="urn:microsoft.com/office/officeart/2005/8/layout/radial4"/>
    <dgm:cxn modelId="{9AB4BEB3-BB84-4650-900C-519CED7DB1A9}" type="presParOf" srcId="{B94EA2EE-F596-47CE-B197-3CB7C7911228}" destId="{699D6941-E018-49A6-87A3-67847702355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6CDEE-124A-478B-9BDD-B426996D04EA}">
      <dsp:nvSpPr>
        <dsp:cNvPr id="0" name=""/>
        <dsp:cNvSpPr/>
      </dsp:nvSpPr>
      <dsp:spPr>
        <a:xfrm>
          <a:off x="20931" y="455438"/>
          <a:ext cx="7217918" cy="1051203"/>
        </a:xfrm>
        <a:prstGeom prst="rightArrow">
          <a:avLst>
            <a:gd name="adj1" fmla="val 50000"/>
            <a:gd name="adj2" fmla="val 5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87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Ajustador en crucero</a:t>
          </a:r>
          <a:endParaRPr lang="es-ES" sz="2000" kern="1200" dirty="0"/>
        </a:p>
      </dsp:txBody>
      <dsp:txXfrm>
        <a:off x="20931" y="718239"/>
        <a:ext cx="6955117" cy="525601"/>
      </dsp:txXfrm>
    </dsp:sp>
    <dsp:sp modelId="{0448BDC4-44A3-46DA-9D1E-A0F92BF9ECE9}">
      <dsp:nvSpPr>
        <dsp:cNvPr id="0" name=""/>
        <dsp:cNvSpPr/>
      </dsp:nvSpPr>
      <dsp:spPr>
        <a:xfrm>
          <a:off x="20931" y="1255143"/>
          <a:ext cx="2223118" cy="2046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 existe correspondencia de daños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 cuenta con las coberturas para amparar los daños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 existe póliza, se encuentra cancelada o sin </a:t>
          </a:r>
          <a:r>
            <a:rPr lang="es-ES" sz="1200" kern="1200" dirty="0" smtClean="0"/>
            <a:t>pago</a:t>
          </a: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 cumple con especificaciones de una cuenta especial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Detecta un uso diferente al contratado</a:t>
          </a:r>
          <a:endParaRPr lang="es-ES" sz="1200" kern="1200" dirty="0"/>
        </a:p>
      </dsp:txBody>
      <dsp:txXfrm>
        <a:off x="20931" y="1255143"/>
        <a:ext cx="2223118" cy="2046855"/>
      </dsp:txXfrm>
    </dsp:sp>
    <dsp:sp modelId="{C08E3EBE-34A2-4A4F-8139-59D7D2A51C2A}">
      <dsp:nvSpPr>
        <dsp:cNvPr id="0" name=""/>
        <dsp:cNvSpPr/>
      </dsp:nvSpPr>
      <dsp:spPr>
        <a:xfrm>
          <a:off x="2244050" y="805840"/>
          <a:ext cx="4994799" cy="1051203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87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Analista en escritorio</a:t>
          </a:r>
          <a:endParaRPr lang="es-ES" sz="2000" kern="1200" dirty="0"/>
        </a:p>
      </dsp:txBody>
      <dsp:txXfrm>
        <a:off x="2244050" y="1068641"/>
        <a:ext cx="4731998" cy="525601"/>
      </dsp:txXfrm>
    </dsp:sp>
    <dsp:sp modelId="{3D484234-EA29-446D-8348-EB02AE74DF16}">
      <dsp:nvSpPr>
        <dsp:cNvPr id="0" name=""/>
        <dsp:cNvSpPr/>
      </dsp:nvSpPr>
      <dsp:spPr>
        <a:xfrm>
          <a:off x="2244050" y="1616470"/>
          <a:ext cx="2223118" cy="2025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Verifica la correcta aplicación de un deslinde de responsabilidad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Valida si existen siniestros anteriores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Valida pólizas y siniestros en otras </a:t>
          </a:r>
          <a:r>
            <a:rPr lang="es-ES" sz="1050" kern="1200" dirty="0" smtClean="0"/>
            <a:t>compañías (SAP)</a:t>
          </a: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Valida si existen autorizaciones especiales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Valida uso de servicios adicionales (gruas, ambulancias)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Verifica omisiones de daños o daños amparados demás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</dsp:txBody>
      <dsp:txXfrm>
        <a:off x="2244050" y="1616470"/>
        <a:ext cx="2223118" cy="2025005"/>
      </dsp:txXfrm>
    </dsp:sp>
    <dsp:sp modelId="{D0F585A1-B212-4036-AED8-9F01D17257E1}">
      <dsp:nvSpPr>
        <dsp:cNvPr id="0" name=""/>
        <dsp:cNvSpPr/>
      </dsp:nvSpPr>
      <dsp:spPr>
        <a:xfrm>
          <a:off x="4467169" y="1156241"/>
          <a:ext cx="2771680" cy="1051203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87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Investigaciones</a:t>
          </a:r>
          <a:endParaRPr lang="es-ES" sz="2000" kern="1200" dirty="0"/>
        </a:p>
      </dsp:txBody>
      <dsp:txXfrm>
        <a:off x="4467169" y="1419042"/>
        <a:ext cx="2508879" cy="525601"/>
      </dsp:txXfrm>
    </dsp:sp>
    <dsp:sp modelId="{64DC9EA8-70F3-4BF5-8908-7C9639DF3E11}">
      <dsp:nvSpPr>
        <dsp:cNvPr id="0" name=""/>
        <dsp:cNvSpPr/>
      </dsp:nvSpPr>
      <dsp:spPr>
        <a:xfrm>
          <a:off x="4508497" y="1966871"/>
          <a:ext cx="2223118" cy="1995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Todo lo anterior más su proceso establecido de verificación interna de siniestros</a:t>
          </a:r>
          <a:endParaRPr lang="es-ES" sz="2000" kern="1200" dirty="0"/>
        </a:p>
      </dsp:txBody>
      <dsp:txXfrm>
        <a:off x="4508497" y="1966871"/>
        <a:ext cx="2223118" cy="1995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25729-EBB4-44C5-B82F-427C9645E754}">
      <dsp:nvSpPr>
        <dsp:cNvPr id="0" name=""/>
        <dsp:cNvSpPr/>
      </dsp:nvSpPr>
      <dsp:spPr>
        <a:xfrm>
          <a:off x="5009" y="413091"/>
          <a:ext cx="1506475" cy="60480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Ajustador</a:t>
          </a:r>
          <a:endParaRPr lang="es-ES" sz="1400" kern="1200" dirty="0"/>
        </a:p>
      </dsp:txBody>
      <dsp:txXfrm>
        <a:off x="5009" y="413091"/>
        <a:ext cx="1506475" cy="403200"/>
      </dsp:txXfrm>
    </dsp:sp>
    <dsp:sp modelId="{4CA4465C-E62A-40CA-A09F-E4C13DED19C5}">
      <dsp:nvSpPr>
        <dsp:cNvPr id="0" name=""/>
        <dsp:cNvSpPr/>
      </dsp:nvSpPr>
      <dsp:spPr>
        <a:xfrm>
          <a:off x="170547" y="816291"/>
          <a:ext cx="1792510" cy="18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Analista revisa la determinación del ajustador y si coincide, se genera carta dirigida al asegurado</a:t>
          </a:r>
          <a:endParaRPr lang="es-ES" sz="1400" kern="1200" dirty="0"/>
        </a:p>
      </dsp:txBody>
      <dsp:txXfrm>
        <a:off x="223048" y="868792"/>
        <a:ext cx="1687508" cy="1759798"/>
      </dsp:txXfrm>
    </dsp:sp>
    <dsp:sp modelId="{DB4401CF-C8D3-4B96-895F-45EBCC06B5DB}">
      <dsp:nvSpPr>
        <dsp:cNvPr id="0" name=""/>
        <dsp:cNvSpPr/>
      </dsp:nvSpPr>
      <dsp:spPr>
        <a:xfrm>
          <a:off x="1775615" y="427157"/>
          <a:ext cx="559956" cy="375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775615" y="502171"/>
        <a:ext cx="447436" cy="225040"/>
      </dsp:txXfrm>
    </dsp:sp>
    <dsp:sp modelId="{86CAF6C6-9B05-412A-B2E3-DBBBA9730478}">
      <dsp:nvSpPr>
        <dsp:cNvPr id="0" name=""/>
        <dsp:cNvSpPr/>
      </dsp:nvSpPr>
      <dsp:spPr>
        <a:xfrm>
          <a:off x="2568007" y="413091"/>
          <a:ext cx="1506475" cy="60480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Analista</a:t>
          </a:r>
          <a:endParaRPr lang="es-ES" sz="1400" kern="1200" dirty="0"/>
        </a:p>
      </dsp:txBody>
      <dsp:txXfrm>
        <a:off x="2568007" y="413091"/>
        <a:ext cx="1506475" cy="403200"/>
      </dsp:txXfrm>
    </dsp:sp>
    <dsp:sp modelId="{9EAA4121-6CC7-4836-8BB3-4C9FF012123B}">
      <dsp:nvSpPr>
        <dsp:cNvPr id="0" name=""/>
        <dsp:cNvSpPr/>
      </dsp:nvSpPr>
      <dsp:spPr>
        <a:xfrm>
          <a:off x="2876562" y="816291"/>
          <a:ext cx="1506475" cy="18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Genera carta dirigida al asegurado</a:t>
          </a:r>
          <a:endParaRPr lang="es-ES" sz="1400" kern="1200" dirty="0"/>
        </a:p>
      </dsp:txBody>
      <dsp:txXfrm>
        <a:off x="2920685" y="860414"/>
        <a:ext cx="1418229" cy="1776554"/>
      </dsp:txXfrm>
    </dsp:sp>
    <dsp:sp modelId="{52E84678-6116-4B26-A664-47DF5F0C8894}">
      <dsp:nvSpPr>
        <dsp:cNvPr id="0" name=""/>
        <dsp:cNvSpPr/>
      </dsp:nvSpPr>
      <dsp:spPr>
        <a:xfrm>
          <a:off x="4302859" y="427157"/>
          <a:ext cx="484157" cy="375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02859" y="502171"/>
        <a:ext cx="371637" cy="225040"/>
      </dsp:txXfrm>
    </dsp:sp>
    <dsp:sp modelId="{219A0EC9-F110-48A2-9D8D-C1C267EC0D36}">
      <dsp:nvSpPr>
        <dsp:cNvPr id="0" name=""/>
        <dsp:cNvSpPr/>
      </dsp:nvSpPr>
      <dsp:spPr>
        <a:xfrm>
          <a:off x="4987987" y="413091"/>
          <a:ext cx="1506475" cy="60480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Investigaciones</a:t>
          </a:r>
          <a:endParaRPr lang="es-ES" sz="1400" kern="1200" dirty="0"/>
        </a:p>
      </dsp:txBody>
      <dsp:txXfrm>
        <a:off x="4987987" y="413091"/>
        <a:ext cx="1506475" cy="403200"/>
      </dsp:txXfrm>
    </dsp:sp>
    <dsp:sp modelId="{640290C2-F769-4CA2-A1AE-6A5E8D2B96AD}">
      <dsp:nvSpPr>
        <dsp:cNvPr id="0" name=""/>
        <dsp:cNvSpPr/>
      </dsp:nvSpPr>
      <dsp:spPr>
        <a:xfrm>
          <a:off x="5296543" y="816291"/>
          <a:ext cx="1506475" cy="18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Genera carta y la hace llegar al asegurado</a:t>
          </a:r>
          <a:endParaRPr lang="es-ES" sz="1400" kern="1200" dirty="0"/>
        </a:p>
      </dsp:txBody>
      <dsp:txXfrm>
        <a:off x="5340666" y="860414"/>
        <a:ext cx="1418229" cy="1776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7D6A2-5A56-467A-965B-76D2D5F81B19}">
      <dsp:nvSpPr>
        <dsp:cNvPr id="0" name=""/>
        <dsp:cNvSpPr/>
      </dsp:nvSpPr>
      <dsp:spPr>
        <a:xfrm>
          <a:off x="1667997" y="1404958"/>
          <a:ext cx="1530688" cy="153068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 manda a validación al área de investigaciones</a:t>
          </a:r>
          <a:endParaRPr lang="es-ES" sz="1300" kern="1200" dirty="0"/>
        </a:p>
      </dsp:txBody>
      <dsp:txXfrm>
        <a:off x="1892161" y="1629122"/>
        <a:ext cx="1082360" cy="1082360"/>
      </dsp:txXfrm>
    </dsp:sp>
    <dsp:sp modelId="{9033C551-D351-43E8-AF5D-B2D1E2CB7B71}">
      <dsp:nvSpPr>
        <dsp:cNvPr id="0" name=""/>
        <dsp:cNvSpPr/>
      </dsp:nvSpPr>
      <dsp:spPr>
        <a:xfrm rot="12891943">
          <a:off x="617442" y="1118978"/>
          <a:ext cx="1240018" cy="4362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81053-A13B-42D8-81CF-3C813C529EF1}">
      <dsp:nvSpPr>
        <dsp:cNvPr id="0" name=""/>
        <dsp:cNvSpPr/>
      </dsp:nvSpPr>
      <dsp:spPr>
        <a:xfrm>
          <a:off x="1661" y="401008"/>
          <a:ext cx="1454153" cy="116332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Si la determinación del ajustador en crucero necesita sustento legal y/o supervisión de campo </a:t>
          </a:r>
          <a:endParaRPr lang="es-ES" sz="1200" kern="1200" dirty="0"/>
        </a:p>
      </dsp:txBody>
      <dsp:txXfrm>
        <a:off x="35734" y="435081"/>
        <a:ext cx="1386007" cy="1095176"/>
      </dsp:txXfrm>
    </dsp:sp>
    <dsp:sp modelId="{8F511511-6A79-47BB-842A-7F6A16F50DA9}">
      <dsp:nvSpPr>
        <dsp:cNvPr id="0" name=""/>
        <dsp:cNvSpPr/>
      </dsp:nvSpPr>
      <dsp:spPr>
        <a:xfrm rot="19491888">
          <a:off x="3005861" y="1117585"/>
          <a:ext cx="1226875" cy="4362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D6941-E018-49A6-87A3-67847702355F}">
      <dsp:nvSpPr>
        <dsp:cNvPr id="0" name=""/>
        <dsp:cNvSpPr/>
      </dsp:nvSpPr>
      <dsp:spPr>
        <a:xfrm>
          <a:off x="3393890" y="401008"/>
          <a:ext cx="1454153" cy="116332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Si lo detectado por el analista necesita sustento legal y /o supervisión de campo</a:t>
          </a:r>
          <a:endParaRPr lang="es-ES" sz="1200" kern="1200" dirty="0"/>
        </a:p>
      </dsp:txBody>
      <dsp:txXfrm>
        <a:off x="3427963" y="435081"/>
        <a:ext cx="1386007" cy="109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9491" y="1219200"/>
            <a:ext cx="5781329" cy="211974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Rechazos de Siniestros</a:t>
            </a:r>
            <a:endParaRPr lang="es-ES_tradnl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3200" dirty="0" smtClean="0">
                <a:latin typeface="Arial"/>
                <a:cs typeface="Arial"/>
              </a:rPr>
              <a:t>Marilin Reyes P.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reviews.123rf.com/images/tigatelu/tigatelu1505/tigatelu150500322/40496750-accidente-de-coche-de-la-historie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6"/>
          <a:stretch/>
        </p:blipFill>
        <p:spPr bwMode="auto">
          <a:xfrm>
            <a:off x="426104" y="5170834"/>
            <a:ext cx="2078722" cy="11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31863" y="236670"/>
            <a:ext cx="2004470" cy="54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 smtClean="0">
                <a:solidFill>
                  <a:srgbClr val="859294"/>
                </a:solidFill>
                <a:latin typeface="Arial"/>
                <a:cs typeface="Arial"/>
              </a:rPr>
              <a:t>Detección</a:t>
            </a:r>
            <a:endParaRPr lang="en-US" sz="2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7608369"/>
              </p:ext>
            </p:extLst>
          </p:nvPr>
        </p:nvGraphicFramePr>
        <p:xfrm>
          <a:off x="631863" y="785092"/>
          <a:ext cx="7259782" cy="441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17418" y="801255"/>
            <a:ext cx="65532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Existen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3 formas 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para 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detectar una improcedencia o rechazo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843" y="4534464"/>
            <a:ext cx="1272739" cy="1272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418474" y="4937766"/>
            <a:ext cx="1208401" cy="120840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5204" y="3982930"/>
            <a:ext cx="1156441" cy="11030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92" y="4823006"/>
            <a:ext cx="2485085" cy="1724266"/>
          </a:xfrm>
          <a:prstGeom prst="rect">
            <a:avLst/>
          </a:prstGeom>
          <a:gradFill>
            <a:gsLst>
              <a:gs pos="4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6179198"/>
              </p:ext>
            </p:extLst>
          </p:nvPr>
        </p:nvGraphicFramePr>
        <p:xfrm>
          <a:off x="631863" y="1630213"/>
          <a:ext cx="6808028" cy="309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lipse 7"/>
          <p:cNvSpPr/>
          <p:nvPr/>
        </p:nvSpPr>
        <p:spPr>
          <a:xfrm>
            <a:off x="1505788" y="5251322"/>
            <a:ext cx="2921889" cy="73574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 smtClean="0"/>
              <a:t>Se hace llegar por correo al área comercial para Vo.Bo </a:t>
            </a:r>
            <a:endParaRPr kumimoji="0" lang="es-MX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9" name="Flecha abajo 8"/>
          <p:cNvSpPr/>
          <p:nvPr/>
        </p:nvSpPr>
        <p:spPr>
          <a:xfrm rot="1000304">
            <a:off x="3658687" y="4516471"/>
            <a:ext cx="720172" cy="637443"/>
          </a:xfrm>
          <a:prstGeom prst="down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Flecha abajo 9"/>
          <p:cNvSpPr/>
          <p:nvPr/>
        </p:nvSpPr>
        <p:spPr>
          <a:xfrm rot="19878043">
            <a:off x="1562680" y="4490430"/>
            <a:ext cx="720172" cy="637443"/>
          </a:xfrm>
          <a:prstGeom prst="down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6" name="Conector recto 15"/>
          <p:cNvCxnSpPr>
            <a:stCxn id="8" idx="6"/>
          </p:cNvCxnSpPr>
          <p:nvPr/>
        </p:nvCxnSpPr>
        <p:spPr>
          <a:xfrm>
            <a:off x="4427677" y="5619193"/>
            <a:ext cx="2416468" cy="5749"/>
          </a:xfrm>
          <a:prstGeom prst="line">
            <a:avLst/>
          </a:prstGeom>
          <a:ln w="793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6844145" y="4356666"/>
            <a:ext cx="0" cy="1268276"/>
          </a:xfrm>
          <a:prstGeom prst="straightConnector1">
            <a:avLst/>
          </a:prstGeom>
          <a:ln w="793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62000" y="443343"/>
            <a:ext cx="522316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dirty="0" smtClean="0"/>
              <a:t>RECHAZOS EVIDENTES (sin investigación) </a:t>
            </a:r>
            <a:endParaRPr kumimoji="0" lang="es-MX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26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3635337" cy="957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 smtClean="0">
                <a:solidFill>
                  <a:srgbClr val="859294"/>
                </a:solidFill>
                <a:latin typeface="Arial"/>
                <a:cs typeface="Arial"/>
              </a:rPr>
              <a:t>Investigaciones</a:t>
            </a:r>
            <a:endParaRPr lang="en-US" sz="32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7596653"/>
              </p:ext>
            </p:extLst>
          </p:nvPr>
        </p:nvGraphicFramePr>
        <p:xfrm>
          <a:off x="539713" y="1235345"/>
          <a:ext cx="4849705" cy="333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ector recto 6"/>
          <p:cNvCxnSpPr/>
          <p:nvPr/>
        </p:nvCxnSpPr>
        <p:spPr>
          <a:xfrm flipV="1">
            <a:off x="2964873" y="4156364"/>
            <a:ext cx="0" cy="139930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ctor recto de flecha 9"/>
          <p:cNvCxnSpPr/>
          <p:nvPr/>
        </p:nvCxnSpPr>
        <p:spPr>
          <a:xfrm>
            <a:off x="2964873" y="4572000"/>
            <a:ext cx="169025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ctor recto 11"/>
          <p:cNvCxnSpPr/>
          <p:nvPr/>
        </p:nvCxnSpPr>
        <p:spPr>
          <a:xfrm>
            <a:off x="2964873" y="4156364"/>
            <a:ext cx="0" cy="177338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cto de flecha 13"/>
          <p:cNvCxnSpPr/>
          <p:nvPr/>
        </p:nvCxnSpPr>
        <p:spPr>
          <a:xfrm>
            <a:off x="2964873" y="5929745"/>
            <a:ext cx="2722004" cy="415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127" y="4048175"/>
            <a:ext cx="1156441" cy="110306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842946" y="4202670"/>
            <a:ext cx="247345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 informa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al cliente y se genera una segunda atencion para garantizar daños</a:t>
            </a:r>
            <a:endParaRPr kumimoji="0" lang="es-MX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686877" y="5325544"/>
            <a:ext cx="1208401" cy="1208401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895278" y="5601979"/>
            <a:ext cx="199934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 informa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al cliente y se le hace llegar la </a:t>
            </a:r>
            <a:r>
              <a:rPr kumimoji="0" lang="es-MX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carta vía correo certificado</a:t>
            </a:r>
            <a:endParaRPr kumimoji="0" lang="es-MX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983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234</Words>
  <Application>Microsoft Office PowerPoint</Application>
  <PresentationFormat>Presentación en pantalla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Santoyo Pérez [sup. administrativo]</dc:creator>
  <cp:lastModifiedBy>Marilin Reyes [gerente de ajustes]</cp:lastModifiedBy>
  <cp:revision>26</cp:revision>
  <dcterms:modified xsi:type="dcterms:W3CDTF">2019-06-03T15:37:22Z</dcterms:modified>
</cp:coreProperties>
</file>