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555" r:id="rId3"/>
    <p:sldId id="596" r:id="rId4"/>
    <p:sldId id="586" r:id="rId5"/>
    <p:sldId id="597" r:id="rId6"/>
    <p:sldId id="552" r:id="rId7"/>
    <p:sldId id="550" r:id="rId8"/>
    <p:sldId id="556" r:id="rId9"/>
    <p:sldId id="538" r:id="rId10"/>
    <p:sldId id="539" r:id="rId11"/>
    <p:sldId id="557" r:id="rId12"/>
    <p:sldId id="542" r:id="rId13"/>
    <p:sldId id="543" r:id="rId14"/>
    <p:sldId id="544" r:id="rId15"/>
    <p:sldId id="545" r:id="rId16"/>
    <p:sldId id="547" r:id="rId17"/>
    <p:sldId id="546" r:id="rId18"/>
    <p:sldId id="588" r:id="rId19"/>
    <p:sldId id="578" r:id="rId20"/>
    <p:sldId id="589" r:id="rId21"/>
    <p:sldId id="590" r:id="rId22"/>
    <p:sldId id="574" r:id="rId23"/>
    <p:sldId id="598" r:id="rId24"/>
    <p:sldId id="577" r:id="rId25"/>
    <p:sldId id="591" r:id="rId26"/>
    <p:sldId id="585" r:id="rId27"/>
    <p:sldId id="587" r:id="rId28"/>
    <p:sldId id="314" r:id="rId29"/>
    <p:sldId id="593" r:id="rId30"/>
    <p:sldId id="595" r:id="rId3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FB8"/>
    <a:srgbClr val="1782A3"/>
    <a:srgbClr val="636EA5"/>
    <a:srgbClr val="942092"/>
    <a:srgbClr val="189DA4"/>
    <a:srgbClr val="6D949B"/>
    <a:srgbClr val="337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3"/>
    <p:restoredTop sz="96327"/>
  </p:normalViewPr>
  <p:slideViewPr>
    <p:cSldViewPr snapToGrid="0" snapToObjects="1">
      <p:cViewPr varScale="1">
        <p:scale>
          <a:sx n="65" d="100"/>
          <a:sy n="65" d="100"/>
        </p:scale>
        <p:origin x="62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image" Target="../media/image10.png"/><Relationship Id="rId7" Type="http://schemas.openxmlformats.org/officeDocument/2006/relationships/slide" Target="../slides/slide14.xml"/><Relationship Id="rId2" Type="http://schemas.openxmlformats.org/officeDocument/2006/relationships/slide" Target="../slides/slide10.xml"/><Relationship Id="rId1" Type="http://schemas.openxmlformats.org/officeDocument/2006/relationships/image" Target="../media/image9.jpeg"/><Relationship Id="rId6" Type="http://schemas.openxmlformats.org/officeDocument/2006/relationships/slide" Target="../slides/slide13.xml"/><Relationship Id="rId5" Type="http://schemas.openxmlformats.org/officeDocument/2006/relationships/slide" Target="../slides/slide12.xml"/><Relationship Id="rId10" Type="http://schemas.openxmlformats.org/officeDocument/2006/relationships/slide" Target="../slides/slide17.xml"/><Relationship Id="rId4" Type="http://schemas.openxmlformats.org/officeDocument/2006/relationships/slide" Target="../slides/slide11.xml"/><Relationship Id="rId9" Type="http://schemas.openxmlformats.org/officeDocument/2006/relationships/slide" Target="../slides/slide16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6B6A0-F948-4F04-8A00-73180C2B878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7E7794A-F8EE-4077-8CAC-DE512C4D2BAE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0. </a:t>
          </a:r>
          <a:r>
            <a:rPr lang="es-MX" sz="1800" b="1" i="0" u="none" dirty="0"/>
            <a:t>Introducción a la Administración de Riesgos.</a:t>
          </a:r>
          <a:endParaRPr lang="es-ES" sz="1800" u="none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52275E0D-B2F8-4F8F-8D5D-D0DA347E3D6A}" type="parTrans" cxnId="{78754031-BE5E-49F5-8A11-6D1B2CFA27AB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4683C03-9303-45B3-B96E-F5668704A7B4}" type="sibTrans" cxnId="{78754031-BE5E-49F5-8A11-6D1B2CFA27AB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3434B67-E1F7-4841-A08C-51F05FC14503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2. </a:t>
          </a:r>
          <a:r>
            <a:rPr lang="es-MX" sz="1800" b="1" i="0" dirty="0"/>
            <a:t>Situación actual de mi flotilla</a:t>
          </a:r>
          <a:endParaRPr lang="es-ES" sz="18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E6B2E646-ED07-4E46-863F-8F2C4B1FB478}" type="parTrans" cxnId="{BEE8271C-3428-4CD9-8B25-991C11D9C339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2305F0A-6958-495D-90D8-3764394E2B39}" type="sibTrans" cxnId="{BEE8271C-3428-4CD9-8B25-991C11D9C339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4840B60-1A31-4AC2-B988-5C49055C17E6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3. </a:t>
          </a:r>
          <a:r>
            <a:rPr lang="es-MX" sz="1800" b="1" i="0" dirty="0"/>
            <a:t>¿Por qué estoy así?</a:t>
          </a:r>
          <a:endParaRPr lang="es-ES" sz="18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D7C95A75-5C74-499F-985E-F700013EC5F9}" type="parTrans" cxnId="{B52EB2D0-A70B-41CE-934F-A2E1DCE010A1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3077429-9828-4D85-8683-123C58A7760F}" type="sibTrans" cxnId="{B52EB2D0-A70B-41CE-934F-A2E1DCE010A1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FCE6C2B-69B6-4536-87AB-241A11E28DF1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4. </a:t>
          </a:r>
          <a:r>
            <a:rPr lang="es-MX" sz="1800" b="1" i="0" dirty="0"/>
            <a:t>Herramientas que me ayudan</a:t>
          </a:r>
          <a:endParaRPr lang="es-ES" sz="18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E3AB0262-C3E8-4B61-82E3-CFC32CD40425}" type="parTrans" cxnId="{1848C9D1-86DF-433B-BA44-2787239844EC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F3B2911-A735-4065-BB45-95850B8A6AFD}" type="sibTrans" cxnId="{1848C9D1-86DF-433B-BA44-2787239844EC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24346F1-893B-424F-8287-966F42BF2E1E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5. </a:t>
          </a:r>
          <a:r>
            <a:rPr lang="es-MX" sz="1800" b="1" i="0" dirty="0"/>
            <a:t>¿Qué han hecho los expertos?</a:t>
          </a:r>
          <a:endParaRPr lang="es-ES" sz="18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FD840997-2014-414C-8E50-FBEF18A57F82}" type="parTrans" cxnId="{CAE712F2-29F9-4BF4-94B0-2512CAC0B8E8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6BF7637-8097-441A-A945-34F957D57AE2}" type="sibTrans" cxnId="{CAE712F2-29F9-4BF4-94B0-2512CAC0B8E8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4BE9CDE-4CE8-4D3E-BFA2-A57652276D50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7. </a:t>
          </a:r>
          <a:r>
            <a:rPr lang="es-MX" sz="1800" b="1" i="0" dirty="0"/>
            <a:t>Preparándonos para el futuro</a:t>
          </a:r>
          <a:endParaRPr lang="es-ES" sz="18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B7FBB497-2FD2-4414-AA62-B2BDFC03097B}" type="parTrans" cxnId="{A181E8EA-0175-4343-B96C-5827DA3CC0CC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35B6E5B-39B1-4E8C-A16B-BE1FCFE400CC}" type="sibTrans" cxnId="{A181E8EA-0175-4343-B96C-5827DA3CC0CC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0745274-9943-4C60-888D-0F4CCC4A5087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6. </a:t>
          </a:r>
          <a:r>
            <a:rPr lang="es-MX" sz="1800" b="1" i="0" dirty="0"/>
            <a:t>Administrando mis riesgos</a:t>
          </a:r>
          <a:endParaRPr lang="es-ES" sz="18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BC0A4A5F-DC38-45DF-9E5B-3C8D8AFE23E3}" type="parTrans" cxnId="{5E08A3BB-373D-4EDF-98C8-2A5F5ADFB6FC}">
      <dgm:prSet/>
      <dgm:spPr/>
      <dgm:t>
        <a:bodyPr/>
        <a:lstStyle/>
        <a:p>
          <a:endParaRPr lang="es-ES"/>
        </a:p>
      </dgm:t>
    </dgm:pt>
    <dgm:pt modelId="{202529C6-564F-4F60-8BDC-763DDE75A353}" type="sibTrans" cxnId="{5E08A3BB-373D-4EDF-98C8-2A5F5ADFB6FC}">
      <dgm:prSet/>
      <dgm:spPr/>
      <dgm:t>
        <a:bodyPr/>
        <a:lstStyle/>
        <a:p>
          <a:endParaRPr lang="es-ES"/>
        </a:p>
      </dgm:t>
    </dgm:pt>
    <dgm:pt modelId="{EDE76FEB-8457-42AB-820F-862C2AAC5346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1. </a:t>
          </a:r>
          <a:r>
            <a:rPr lang="es-MX" sz="1800" b="1" i="0" u="none" dirty="0"/>
            <a:t>¿Cómo hago que mi empresa sea cero accidentes?</a:t>
          </a:r>
          <a:endParaRPr lang="es-ES" sz="1800" u="none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45019BC1-A163-4CF3-BB59-3BA79D2ACFCF}" type="parTrans" cxnId="{137C81E4-867D-46AD-BBBA-378C22073F31}">
      <dgm:prSet/>
      <dgm:spPr/>
      <dgm:t>
        <a:bodyPr/>
        <a:lstStyle/>
        <a:p>
          <a:endParaRPr lang="es-ES"/>
        </a:p>
      </dgm:t>
    </dgm:pt>
    <dgm:pt modelId="{78890CF4-5332-4BCD-91AF-8B0ABCA00F4B}" type="sibTrans" cxnId="{137C81E4-867D-46AD-BBBA-378C22073F31}">
      <dgm:prSet/>
      <dgm:spPr/>
      <dgm:t>
        <a:bodyPr/>
        <a:lstStyle/>
        <a:p>
          <a:endParaRPr lang="es-ES"/>
        </a:p>
      </dgm:t>
    </dgm:pt>
    <dgm:pt modelId="{7DC8C4B8-1612-46A1-97F0-A29B5BC30867}" type="pres">
      <dgm:prSet presAssocID="{BC96B6A0-F948-4F04-8A00-73180C2B87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6CF757-3D5F-43E3-AE81-483DCDAF39C8}" type="pres">
      <dgm:prSet presAssocID="{17E7794A-F8EE-4077-8CAC-DE512C4D2BAE}" presName="compNode" presStyleCnt="0"/>
      <dgm:spPr/>
    </dgm:pt>
    <dgm:pt modelId="{67F7DCCF-2568-4B4E-ADBE-A083DB358DC2}" type="pres">
      <dgm:prSet presAssocID="{17E7794A-F8EE-4077-8CAC-DE512C4D2BAE}" presName="pict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6806D7F-42AC-4897-A778-56551D5A7182}" type="pres">
      <dgm:prSet presAssocID="{17E7794A-F8EE-4077-8CAC-DE512C4D2BAE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840026-FCD1-47A6-B123-C25E84C22DFB}" type="pres">
      <dgm:prSet presAssocID="{14683C03-9303-45B3-B96E-F5668704A7B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75254C8-44AD-40A4-8C79-506F30EEE6C1}" type="pres">
      <dgm:prSet presAssocID="{EDE76FEB-8457-42AB-820F-862C2AAC5346}" presName="compNode" presStyleCnt="0"/>
      <dgm:spPr/>
    </dgm:pt>
    <dgm:pt modelId="{C581E780-6528-444D-9EA9-87916B9F06FE}" type="pres">
      <dgm:prSet presAssocID="{EDE76FEB-8457-42AB-820F-862C2AAC5346}" presName="pictRect" presStyleLbl="node1" presStyleIdx="1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E7724D3-1DA3-4207-8CC2-2EEDEDC6E53F}" type="pres">
      <dgm:prSet presAssocID="{EDE76FEB-8457-42AB-820F-862C2AAC5346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F2F886-EBEE-40F7-AC0B-570535823B59}" type="pres">
      <dgm:prSet presAssocID="{78890CF4-5332-4BCD-91AF-8B0ABCA00F4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7C50B25-04E8-456D-9F49-7C1009964FE2}" type="pres">
      <dgm:prSet presAssocID="{B3434B67-E1F7-4841-A08C-51F05FC14503}" presName="compNode" presStyleCnt="0"/>
      <dgm:spPr/>
    </dgm:pt>
    <dgm:pt modelId="{2958DDD4-3842-41D1-9116-54B733553892}" type="pres">
      <dgm:prSet presAssocID="{B3434B67-E1F7-4841-A08C-51F05FC14503}" presName="pictRect" presStyleLbl="node1" presStyleIdx="2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B43B92C-CCBB-4C16-8524-E32A87D33544}" type="pres">
      <dgm:prSet presAssocID="{B3434B67-E1F7-4841-A08C-51F05FC14503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F458C6-E4BF-470D-9BB1-0B45572906F3}" type="pres">
      <dgm:prSet presAssocID="{82305F0A-6958-495D-90D8-3764394E2B3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58756C5-AD6B-4C20-BF57-FB84DADF37F0}" type="pres">
      <dgm:prSet presAssocID="{14840B60-1A31-4AC2-B988-5C49055C17E6}" presName="compNode" presStyleCnt="0"/>
      <dgm:spPr/>
    </dgm:pt>
    <dgm:pt modelId="{5A36D332-1C21-4702-BC94-078D550B8F13}" type="pres">
      <dgm:prSet presAssocID="{14840B60-1A31-4AC2-B988-5C49055C17E6}" presName="pictRect" presStyleLbl="node1" presStyleIdx="3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8E6CB118-D8D3-4232-B75B-BDA98CE3497D}" type="pres">
      <dgm:prSet presAssocID="{14840B60-1A31-4AC2-B988-5C49055C17E6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ADD768-5549-40DA-AF84-41CE01987B27}" type="pres">
      <dgm:prSet presAssocID="{53077429-9828-4D85-8683-123C58A7760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A0DB064-B2D8-4B44-A436-789FA8F51E57}" type="pres">
      <dgm:prSet presAssocID="{CFCE6C2B-69B6-4536-87AB-241A11E28DF1}" presName="compNode" presStyleCnt="0"/>
      <dgm:spPr/>
    </dgm:pt>
    <dgm:pt modelId="{B77CC261-D255-40B7-AB63-CE095375383A}" type="pres">
      <dgm:prSet presAssocID="{CFCE6C2B-69B6-4536-87AB-241A11E28DF1}" presName="pictRect" presStyleLbl="node1" presStyleIdx="4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D90D4CE0-E46B-4E90-8E9E-6A36E82F8480}" type="pres">
      <dgm:prSet presAssocID="{CFCE6C2B-69B6-4536-87AB-241A11E28DF1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FB68CE-6FAC-4E53-BC48-C5DA406FD913}" type="pres">
      <dgm:prSet presAssocID="{CF3B2911-A735-4065-BB45-95850B8A6AF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027FDBD-6D65-49E8-89AE-D5CE894045DB}" type="pres">
      <dgm:prSet presAssocID="{624346F1-893B-424F-8287-966F42BF2E1E}" presName="compNode" presStyleCnt="0"/>
      <dgm:spPr/>
    </dgm:pt>
    <dgm:pt modelId="{5BBFDD3A-7BB1-43F3-8CAF-BA50A8C80EBF}" type="pres">
      <dgm:prSet presAssocID="{624346F1-893B-424F-8287-966F42BF2E1E}" presName="pictRect" presStyleLbl="node1" presStyleIdx="5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C9752215-1765-43C9-94FB-1DF929C9B216}" type="pres">
      <dgm:prSet presAssocID="{624346F1-893B-424F-8287-966F42BF2E1E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850E3F-4944-41EC-AE79-25A1E89F2542}" type="pres">
      <dgm:prSet presAssocID="{46BF7637-8097-441A-A945-34F957D57AE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5E7CF27-9531-44C7-AED6-22E083B97D2D}" type="pres">
      <dgm:prSet presAssocID="{00745274-9943-4C60-888D-0F4CCC4A5087}" presName="compNode" presStyleCnt="0"/>
      <dgm:spPr/>
    </dgm:pt>
    <dgm:pt modelId="{DF125E75-B04C-493D-BE99-07B17EAA5770}" type="pres">
      <dgm:prSet presAssocID="{00745274-9943-4C60-888D-0F4CCC4A5087}" presName="pictRect" presStyleLbl="node1" presStyleIdx="6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60929D59-025F-41B2-9CC2-EF00418D7F7B}" type="pres">
      <dgm:prSet presAssocID="{00745274-9943-4C60-888D-0F4CCC4A5087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C67432-FAAC-435C-AA12-1EED4E5576FF}" type="pres">
      <dgm:prSet presAssocID="{202529C6-564F-4F60-8BDC-763DDE75A35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63104B9-1E7F-4DE9-AAAA-B1AA14FFC9BC}" type="pres">
      <dgm:prSet presAssocID="{94BE9CDE-4CE8-4D3E-BFA2-A57652276D50}" presName="compNode" presStyleCnt="0"/>
      <dgm:spPr/>
    </dgm:pt>
    <dgm:pt modelId="{4E6C6987-0288-4D02-B2DF-E8C0EECBC5D5}" type="pres">
      <dgm:prSet presAssocID="{94BE9CDE-4CE8-4D3E-BFA2-A57652276D50}" presName="pictRect" presStyleLbl="node1" presStyleIdx="7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BAD87745-B882-4238-84F1-CA05C52F7F16}" type="pres">
      <dgm:prSet presAssocID="{94BE9CDE-4CE8-4D3E-BFA2-A57652276D50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DDF27F-743E-4B99-AEA3-90B413B4FA03}" type="presOf" srcId="{14683C03-9303-45B3-B96E-F5668704A7B4}" destId="{BB840026-FCD1-47A6-B123-C25E84C22DFB}" srcOrd="0" destOrd="0" presId="urn:microsoft.com/office/officeart/2005/8/layout/pList1"/>
    <dgm:cxn modelId="{BEE8271C-3428-4CD9-8B25-991C11D9C339}" srcId="{BC96B6A0-F948-4F04-8A00-73180C2B8783}" destId="{B3434B67-E1F7-4841-A08C-51F05FC14503}" srcOrd="2" destOrd="0" parTransId="{E6B2E646-ED07-4E46-863F-8F2C4B1FB478}" sibTransId="{82305F0A-6958-495D-90D8-3764394E2B39}"/>
    <dgm:cxn modelId="{CAE712F2-29F9-4BF4-94B0-2512CAC0B8E8}" srcId="{BC96B6A0-F948-4F04-8A00-73180C2B8783}" destId="{624346F1-893B-424F-8287-966F42BF2E1E}" srcOrd="5" destOrd="0" parTransId="{FD840997-2014-414C-8E50-FBEF18A57F82}" sibTransId="{46BF7637-8097-441A-A945-34F957D57AE2}"/>
    <dgm:cxn modelId="{137C81E4-867D-46AD-BBBA-378C22073F31}" srcId="{BC96B6A0-F948-4F04-8A00-73180C2B8783}" destId="{EDE76FEB-8457-42AB-820F-862C2AAC5346}" srcOrd="1" destOrd="0" parTransId="{45019BC1-A163-4CF3-BB59-3BA79D2ACFCF}" sibTransId="{78890CF4-5332-4BCD-91AF-8B0ABCA00F4B}"/>
    <dgm:cxn modelId="{34B83308-B09F-4512-A7B0-07A55B7FE7DE}" type="presOf" srcId="{00745274-9943-4C60-888D-0F4CCC4A5087}" destId="{60929D59-025F-41B2-9CC2-EF00418D7F7B}" srcOrd="0" destOrd="0" presId="urn:microsoft.com/office/officeart/2005/8/layout/pList1"/>
    <dgm:cxn modelId="{21D4FBA8-3036-4120-A8DF-F8303C835D6A}" type="presOf" srcId="{CFCE6C2B-69B6-4536-87AB-241A11E28DF1}" destId="{D90D4CE0-E46B-4E90-8E9E-6A36E82F8480}" srcOrd="0" destOrd="0" presId="urn:microsoft.com/office/officeart/2005/8/layout/pList1"/>
    <dgm:cxn modelId="{1848C9D1-86DF-433B-BA44-2787239844EC}" srcId="{BC96B6A0-F948-4F04-8A00-73180C2B8783}" destId="{CFCE6C2B-69B6-4536-87AB-241A11E28DF1}" srcOrd="4" destOrd="0" parTransId="{E3AB0262-C3E8-4B61-82E3-CFC32CD40425}" sibTransId="{CF3B2911-A735-4065-BB45-95850B8A6AFD}"/>
    <dgm:cxn modelId="{A046C683-3E85-4498-A306-0EE50959757D}" type="presOf" srcId="{202529C6-564F-4F60-8BDC-763DDE75A353}" destId="{08C67432-FAAC-435C-AA12-1EED4E5576FF}" srcOrd="0" destOrd="0" presId="urn:microsoft.com/office/officeart/2005/8/layout/pList1"/>
    <dgm:cxn modelId="{78754031-BE5E-49F5-8A11-6D1B2CFA27AB}" srcId="{BC96B6A0-F948-4F04-8A00-73180C2B8783}" destId="{17E7794A-F8EE-4077-8CAC-DE512C4D2BAE}" srcOrd="0" destOrd="0" parTransId="{52275E0D-B2F8-4F8F-8D5D-D0DA347E3D6A}" sibTransId="{14683C03-9303-45B3-B96E-F5668704A7B4}"/>
    <dgm:cxn modelId="{5E08A3BB-373D-4EDF-98C8-2A5F5ADFB6FC}" srcId="{BC96B6A0-F948-4F04-8A00-73180C2B8783}" destId="{00745274-9943-4C60-888D-0F4CCC4A5087}" srcOrd="6" destOrd="0" parTransId="{BC0A4A5F-DC38-45DF-9E5B-3C8D8AFE23E3}" sibTransId="{202529C6-564F-4F60-8BDC-763DDE75A353}"/>
    <dgm:cxn modelId="{6F1CD7AE-AC68-4FFB-BF57-41891533F5EE}" type="presOf" srcId="{46BF7637-8097-441A-A945-34F957D57AE2}" destId="{0D850E3F-4944-41EC-AE79-25A1E89F2542}" srcOrd="0" destOrd="0" presId="urn:microsoft.com/office/officeart/2005/8/layout/pList1"/>
    <dgm:cxn modelId="{B52EB2D0-A70B-41CE-934F-A2E1DCE010A1}" srcId="{BC96B6A0-F948-4F04-8A00-73180C2B8783}" destId="{14840B60-1A31-4AC2-B988-5C49055C17E6}" srcOrd="3" destOrd="0" parTransId="{D7C95A75-5C74-499F-985E-F700013EC5F9}" sibTransId="{53077429-9828-4D85-8683-123C58A7760F}"/>
    <dgm:cxn modelId="{76CAB8A1-5413-4245-94B3-46EC4DA3C104}" type="presOf" srcId="{17E7794A-F8EE-4077-8CAC-DE512C4D2BAE}" destId="{46806D7F-42AC-4897-A778-56551D5A7182}" srcOrd="0" destOrd="0" presId="urn:microsoft.com/office/officeart/2005/8/layout/pList1"/>
    <dgm:cxn modelId="{4717AE1B-DA0B-486C-99F4-061B1B683DB1}" type="presOf" srcId="{B3434B67-E1F7-4841-A08C-51F05FC14503}" destId="{6B43B92C-CCBB-4C16-8524-E32A87D33544}" srcOrd="0" destOrd="0" presId="urn:microsoft.com/office/officeart/2005/8/layout/pList1"/>
    <dgm:cxn modelId="{A181E8EA-0175-4343-B96C-5827DA3CC0CC}" srcId="{BC96B6A0-F948-4F04-8A00-73180C2B8783}" destId="{94BE9CDE-4CE8-4D3E-BFA2-A57652276D50}" srcOrd="7" destOrd="0" parTransId="{B7FBB497-2FD2-4414-AA62-B2BDFC03097B}" sibTransId="{C35B6E5B-39B1-4E8C-A16B-BE1FCFE400CC}"/>
    <dgm:cxn modelId="{8AD45FB5-AEF4-4526-AA0B-9699ABCDD816}" type="presOf" srcId="{53077429-9828-4D85-8683-123C58A7760F}" destId="{E1ADD768-5549-40DA-AF84-41CE01987B27}" srcOrd="0" destOrd="0" presId="urn:microsoft.com/office/officeart/2005/8/layout/pList1"/>
    <dgm:cxn modelId="{08B53BCC-CDCA-401B-8CC6-1C5D8B558C9E}" type="presOf" srcId="{78890CF4-5332-4BCD-91AF-8B0ABCA00F4B}" destId="{90F2F886-EBEE-40F7-AC0B-570535823B59}" srcOrd="0" destOrd="0" presId="urn:microsoft.com/office/officeart/2005/8/layout/pList1"/>
    <dgm:cxn modelId="{0DCACB32-CC8E-4F6A-A499-0E6E66B72085}" type="presOf" srcId="{624346F1-893B-424F-8287-966F42BF2E1E}" destId="{C9752215-1765-43C9-94FB-1DF929C9B216}" srcOrd="0" destOrd="0" presId="urn:microsoft.com/office/officeart/2005/8/layout/pList1"/>
    <dgm:cxn modelId="{D1D41A62-C0DC-4D4E-8E8D-9B87FB574592}" type="presOf" srcId="{EDE76FEB-8457-42AB-820F-862C2AAC5346}" destId="{0E7724D3-1DA3-4207-8CC2-2EEDEDC6E53F}" srcOrd="0" destOrd="0" presId="urn:microsoft.com/office/officeart/2005/8/layout/pList1"/>
    <dgm:cxn modelId="{AB85ED4A-3926-4264-8E9B-EB03964C38A3}" type="presOf" srcId="{14840B60-1A31-4AC2-B988-5C49055C17E6}" destId="{8E6CB118-D8D3-4232-B75B-BDA98CE3497D}" srcOrd="0" destOrd="0" presId="urn:microsoft.com/office/officeart/2005/8/layout/pList1"/>
    <dgm:cxn modelId="{7E04DFC4-D5A0-4FBC-B687-AFF7F22E1DFF}" type="presOf" srcId="{82305F0A-6958-495D-90D8-3764394E2B39}" destId="{0DF458C6-E4BF-470D-9BB1-0B45572906F3}" srcOrd="0" destOrd="0" presId="urn:microsoft.com/office/officeart/2005/8/layout/pList1"/>
    <dgm:cxn modelId="{950864A5-A357-41E9-8975-15EB739DAA15}" type="presOf" srcId="{94BE9CDE-4CE8-4D3E-BFA2-A57652276D50}" destId="{BAD87745-B882-4238-84F1-CA05C52F7F16}" srcOrd="0" destOrd="0" presId="urn:microsoft.com/office/officeart/2005/8/layout/pList1"/>
    <dgm:cxn modelId="{9935D1E0-DC68-4C65-904B-0AB6CC4A5043}" type="presOf" srcId="{BC96B6A0-F948-4F04-8A00-73180C2B8783}" destId="{7DC8C4B8-1612-46A1-97F0-A29B5BC30867}" srcOrd="0" destOrd="0" presId="urn:microsoft.com/office/officeart/2005/8/layout/pList1"/>
    <dgm:cxn modelId="{734ADF3C-2C28-4FD7-8F12-2CFC597F61EA}" type="presOf" srcId="{CF3B2911-A735-4065-BB45-95850B8A6AFD}" destId="{C9FB68CE-6FAC-4E53-BC48-C5DA406FD913}" srcOrd="0" destOrd="0" presId="urn:microsoft.com/office/officeart/2005/8/layout/pList1"/>
    <dgm:cxn modelId="{7987FA90-C02C-41AE-A035-6FDE51239D59}" type="presParOf" srcId="{7DC8C4B8-1612-46A1-97F0-A29B5BC30867}" destId="{946CF757-3D5F-43E3-AE81-483DCDAF39C8}" srcOrd="0" destOrd="0" presId="urn:microsoft.com/office/officeart/2005/8/layout/pList1"/>
    <dgm:cxn modelId="{592DC920-0DB5-4537-8EE3-79EA8DABCDAC}" type="presParOf" srcId="{946CF757-3D5F-43E3-AE81-483DCDAF39C8}" destId="{67F7DCCF-2568-4B4E-ADBE-A083DB358DC2}" srcOrd="0" destOrd="0" presId="urn:microsoft.com/office/officeart/2005/8/layout/pList1"/>
    <dgm:cxn modelId="{8363729E-6D17-45E4-BA93-173C1003D9DF}" type="presParOf" srcId="{946CF757-3D5F-43E3-AE81-483DCDAF39C8}" destId="{46806D7F-42AC-4897-A778-56551D5A7182}" srcOrd="1" destOrd="0" presId="urn:microsoft.com/office/officeart/2005/8/layout/pList1"/>
    <dgm:cxn modelId="{6DDD54C3-5306-400C-8A3A-B5608A93F4BF}" type="presParOf" srcId="{7DC8C4B8-1612-46A1-97F0-A29B5BC30867}" destId="{BB840026-FCD1-47A6-B123-C25E84C22DFB}" srcOrd="1" destOrd="0" presId="urn:microsoft.com/office/officeart/2005/8/layout/pList1"/>
    <dgm:cxn modelId="{7BF63863-3453-4D26-B035-CDB5490FC93A}" type="presParOf" srcId="{7DC8C4B8-1612-46A1-97F0-A29B5BC30867}" destId="{675254C8-44AD-40A4-8C79-506F30EEE6C1}" srcOrd="2" destOrd="0" presId="urn:microsoft.com/office/officeart/2005/8/layout/pList1"/>
    <dgm:cxn modelId="{049AFE13-ADE3-4CF9-A809-104E7239338D}" type="presParOf" srcId="{675254C8-44AD-40A4-8C79-506F30EEE6C1}" destId="{C581E780-6528-444D-9EA9-87916B9F06FE}" srcOrd="0" destOrd="0" presId="urn:microsoft.com/office/officeart/2005/8/layout/pList1"/>
    <dgm:cxn modelId="{3B77E767-D039-47B3-8AE1-3B3140F58D9D}" type="presParOf" srcId="{675254C8-44AD-40A4-8C79-506F30EEE6C1}" destId="{0E7724D3-1DA3-4207-8CC2-2EEDEDC6E53F}" srcOrd="1" destOrd="0" presId="urn:microsoft.com/office/officeart/2005/8/layout/pList1"/>
    <dgm:cxn modelId="{50DFD0AE-F84E-4FE1-91AC-F1919825D07A}" type="presParOf" srcId="{7DC8C4B8-1612-46A1-97F0-A29B5BC30867}" destId="{90F2F886-EBEE-40F7-AC0B-570535823B59}" srcOrd="3" destOrd="0" presId="urn:microsoft.com/office/officeart/2005/8/layout/pList1"/>
    <dgm:cxn modelId="{64E72950-7631-4C77-BD42-D6E700186342}" type="presParOf" srcId="{7DC8C4B8-1612-46A1-97F0-A29B5BC30867}" destId="{97C50B25-04E8-456D-9F49-7C1009964FE2}" srcOrd="4" destOrd="0" presId="urn:microsoft.com/office/officeart/2005/8/layout/pList1"/>
    <dgm:cxn modelId="{E9C8E996-2347-4F30-90D3-B9F76E4F4363}" type="presParOf" srcId="{97C50B25-04E8-456D-9F49-7C1009964FE2}" destId="{2958DDD4-3842-41D1-9116-54B733553892}" srcOrd="0" destOrd="0" presId="urn:microsoft.com/office/officeart/2005/8/layout/pList1"/>
    <dgm:cxn modelId="{FEBCB10D-929B-48FA-AEFA-0D086F675F86}" type="presParOf" srcId="{97C50B25-04E8-456D-9F49-7C1009964FE2}" destId="{6B43B92C-CCBB-4C16-8524-E32A87D33544}" srcOrd="1" destOrd="0" presId="urn:microsoft.com/office/officeart/2005/8/layout/pList1"/>
    <dgm:cxn modelId="{4671C7AB-1B96-4E20-A722-8FC2047DFC97}" type="presParOf" srcId="{7DC8C4B8-1612-46A1-97F0-A29B5BC30867}" destId="{0DF458C6-E4BF-470D-9BB1-0B45572906F3}" srcOrd="5" destOrd="0" presId="urn:microsoft.com/office/officeart/2005/8/layout/pList1"/>
    <dgm:cxn modelId="{1C9AAB80-81D8-401E-823B-FED6F669C93C}" type="presParOf" srcId="{7DC8C4B8-1612-46A1-97F0-A29B5BC30867}" destId="{A58756C5-AD6B-4C20-BF57-FB84DADF37F0}" srcOrd="6" destOrd="0" presId="urn:microsoft.com/office/officeart/2005/8/layout/pList1"/>
    <dgm:cxn modelId="{42481EEF-0BE8-4C42-945A-FEAB308600B8}" type="presParOf" srcId="{A58756C5-AD6B-4C20-BF57-FB84DADF37F0}" destId="{5A36D332-1C21-4702-BC94-078D550B8F13}" srcOrd="0" destOrd="0" presId="urn:microsoft.com/office/officeart/2005/8/layout/pList1"/>
    <dgm:cxn modelId="{874DFD92-A6A2-42B7-80A4-CFFC36D4D0C4}" type="presParOf" srcId="{A58756C5-AD6B-4C20-BF57-FB84DADF37F0}" destId="{8E6CB118-D8D3-4232-B75B-BDA98CE3497D}" srcOrd="1" destOrd="0" presId="urn:microsoft.com/office/officeart/2005/8/layout/pList1"/>
    <dgm:cxn modelId="{32071B42-2133-4FBB-A1CE-2364A15B1117}" type="presParOf" srcId="{7DC8C4B8-1612-46A1-97F0-A29B5BC30867}" destId="{E1ADD768-5549-40DA-AF84-41CE01987B27}" srcOrd="7" destOrd="0" presId="urn:microsoft.com/office/officeart/2005/8/layout/pList1"/>
    <dgm:cxn modelId="{7F3961FF-7A70-4AD4-8DEF-95E66CC27386}" type="presParOf" srcId="{7DC8C4B8-1612-46A1-97F0-A29B5BC30867}" destId="{EA0DB064-B2D8-4B44-A436-789FA8F51E57}" srcOrd="8" destOrd="0" presId="urn:microsoft.com/office/officeart/2005/8/layout/pList1"/>
    <dgm:cxn modelId="{0DB56A99-31DB-4B9C-BB4E-03DA2D573669}" type="presParOf" srcId="{EA0DB064-B2D8-4B44-A436-789FA8F51E57}" destId="{B77CC261-D255-40B7-AB63-CE095375383A}" srcOrd="0" destOrd="0" presId="urn:microsoft.com/office/officeart/2005/8/layout/pList1"/>
    <dgm:cxn modelId="{6B6E138C-2532-4588-B5B1-CC0AD68389C2}" type="presParOf" srcId="{EA0DB064-B2D8-4B44-A436-789FA8F51E57}" destId="{D90D4CE0-E46B-4E90-8E9E-6A36E82F8480}" srcOrd="1" destOrd="0" presId="urn:microsoft.com/office/officeart/2005/8/layout/pList1"/>
    <dgm:cxn modelId="{CCC01F47-2C48-4B56-97E6-E42505FFEB8A}" type="presParOf" srcId="{7DC8C4B8-1612-46A1-97F0-A29B5BC30867}" destId="{C9FB68CE-6FAC-4E53-BC48-C5DA406FD913}" srcOrd="9" destOrd="0" presId="urn:microsoft.com/office/officeart/2005/8/layout/pList1"/>
    <dgm:cxn modelId="{2638CB8D-F357-4D5D-8A74-4330DF0A9775}" type="presParOf" srcId="{7DC8C4B8-1612-46A1-97F0-A29B5BC30867}" destId="{0027FDBD-6D65-49E8-89AE-D5CE894045DB}" srcOrd="10" destOrd="0" presId="urn:microsoft.com/office/officeart/2005/8/layout/pList1"/>
    <dgm:cxn modelId="{D8D06D59-60AD-4E9D-A806-27EEEB88C49E}" type="presParOf" srcId="{0027FDBD-6D65-49E8-89AE-D5CE894045DB}" destId="{5BBFDD3A-7BB1-43F3-8CAF-BA50A8C80EBF}" srcOrd="0" destOrd="0" presId="urn:microsoft.com/office/officeart/2005/8/layout/pList1"/>
    <dgm:cxn modelId="{90AB177E-1944-4AE6-883A-6EA05EC169F9}" type="presParOf" srcId="{0027FDBD-6D65-49E8-89AE-D5CE894045DB}" destId="{C9752215-1765-43C9-94FB-1DF929C9B216}" srcOrd="1" destOrd="0" presId="urn:microsoft.com/office/officeart/2005/8/layout/pList1"/>
    <dgm:cxn modelId="{79B8C74A-58F8-4CFB-BF59-063B13CA1341}" type="presParOf" srcId="{7DC8C4B8-1612-46A1-97F0-A29B5BC30867}" destId="{0D850E3F-4944-41EC-AE79-25A1E89F2542}" srcOrd="11" destOrd="0" presId="urn:microsoft.com/office/officeart/2005/8/layout/pList1"/>
    <dgm:cxn modelId="{A667D0CE-171E-4601-998A-2DA95EC4760E}" type="presParOf" srcId="{7DC8C4B8-1612-46A1-97F0-A29B5BC30867}" destId="{D5E7CF27-9531-44C7-AED6-22E083B97D2D}" srcOrd="12" destOrd="0" presId="urn:microsoft.com/office/officeart/2005/8/layout/pList1"/>
    <dgm:cxn modelId="{C1FA1C5C-FEDB-4BEA-8CA8-1BAC3A6422AA}" type="presParOf" srcId="{D5E7CF27-9531-44C7-AED6-22E083B97D2D}" destId="{DF125E75-B04C-493D-BE99-07B17EAA5770}" srcOrd="0" destOrd="0" presId="urn:microsoft.com/office/officeart/2005/8/layout/pList1"/>
    <dgm:cxn modelId="{20970E00-0BDC-4663-A323-B3D39FAA116D}" type="presParOf" srcId="{D5E7CF27-9531-44C7-AED6-22E083B97D2D}" destId="{60929D59-025F-41B2-9CC2-EF00418D7F7B}" srcOrd="1" destOrd="0" presId="urn:microsoft.com/office/officeart/2005/8/layout/pList1"/>
    <dgm:cxn modelId="{F882846B-E0DE-491A-BE99-1238F54A4306}" type="presParOf" srcId="{7DC8C4B8-1612-46A1-97F0-A29B5BC30867}" destId="{08C67432-FAAC-435C-AA12-1EED4E5576FF}" srcOrd="13" destOrd="0" presId="urn:microsoft.com/office/officeart/2005/8/layout/pList1"/>
    <dgm:cxn modelId="{1A1AE4E5-E101-4EE9-9603-85D3948EBE19}" type="presParOf" srcId="{7DC8C4B8-1612-46A1-97F0-A29B5BC30867}" destId="{E63104B9-1E7F-4DE9-AAAA-B1AA14FFC9BC}" srcOrd="14" destOrd="0" presId="urn:microsoft.com/office/officeart/2005/8/layout/pList1"/>
    <dgm:cxn modelId="{089A41BB-F92C-48C0-BAD7-72DDFBD29953}" type="presParOf" srcId="{E63104B9-1E7F-4DE9-AAAA-B1AA14FFC9BC}" destId="{4E6C6987-0288-4D02-B2DF-E8C0EECBC5D5}" srcOrd="0" destOrd="0" presId="urn:microsoft.com/office/officeart/2005/8/layout/pList1"/>
    <dgm:cxn modelId="{7BE4FF84-DDB5-4C48-8FF5-273DF7133001}" type="presParOf" srcId="{E63104B9-1E7F-4DE9-AAAA-B1AA14FFC9BC}" destId="{BAD87745-B882-4238-84F1-CA05C52F7F1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754D5-2133-409C-9CC4-57761D19AF4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4B16F8-539A-4F28-A040-5FA53B21C793}">
      <dgm:prSet phldrT="[Texto]" custT="1"/>
      <dgm:spPr/>
      <dgm:t>
        <a:bodyPr/>
        <a:lstStyle/>
        <a:p>
          <a:r>
            <a:rPr lang="es-E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0. </a:t>
          </a:r>
          <a:r>
            <a:rPr lang="es-MX" sz="3200" b="1" i="0" u="none" dirty="0"/>
            <a:t>Introducción a la Administración de Riesgos.</a:t>
          </a:r>
          <a:endParaRPr lang="es-ES" sz="3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6F1F275E-A624-4D97-9E78-BB6A9CC767CF}" type="par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E5E0638-1A01-4B4C-B2C8-9B725EC23192}" type="sib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75508DE-DF91-4175-A3E1-4C1FFD316E65}">
      <dgm:prSet phldrT="[Texto]" custT="1"/>
      <dgm:spPr/>
      <dgm:t>
        <a:bodyPr anchor="ctr"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Aproximación a la Administración de Riesgos</a:t>
          </a:r>
        </a:p>
      </dgm:t>
    </dgm:pt>
    <dgm:pt modelId="{1CC7A6B6-16A3-4289-8737-530B3198AB03}" type="parTrans" cxnId="{B0371F9F-319D-497E-8845-81A079ECB0C9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15454681-1D70-4106-8E69-23FB0A04D0F1}" type="sibTrans" cxnId="{B0371F9F-319D-497E-8845-81A079ECB0C9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E87D4CE6-F2F2-4CD8-B1DD-7C8B4DFF4849}">
      <dgm:prSet phldrT="[Texto]" custT="1"/>
      <dgm:spPr/>
      <dgm:t>
        <a:bodyPr anchor="ctr"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Operación de la Administración de Riesgos</a:t>
          </a:r>
        </a:p>
      </dgm:t>
    </dgm:pt>
    <dgm:pt modelId="{8E9F0EDF-3B1A-46AB-BAA6-3483C6349791}" type="parTrans" cxnId="{165AFFAB-43D4-4926-BDEC-2EF9E192628D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488D6D04-E6BF-4B6E-9C5A-9C3B3B3A53B0}" type="sibTrans" cxnId="{165AFFAB-43D4-4926-BDEC-2EF9E192628D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0CD6015C-9D52-4DAE-B6E0-EBDBEB866E7F}" type="pres">
      <dgm:prSet presAssocID="{A98754D5-2133-409C-9CC4-57761D19AF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221667-5F12-466D-837C-FB83D0F403CF}" type="pres">
      <dgm:prSet presAssocID="{4E4B16F8-539A-4F28-A040-5FA53B21C793}" presName="thickLine" presStyleLbl="alignNode1" presStyleIdx="0" presStyleCnt="1"/>
      <dgm:spPr/>
    </dgm:pt>
    <dgm:pt modelId="{B56B41E6-DF77-4DDC-B577-5509C4D2B162}" type="pres">
      <dgm:prSet presAssocID="{4E4B16F8-539A-4F28-A040-5FA53B21C793}" presName="horz1" presStyleCnt="0"/>
      <dgm:spPr/>
    </dgm:pt>
    <dgm:pt modelId="{1F5BAA5E-9C6F-4676-9103-DF471E2BE28F}" type="pres">
      <dgm:prSet presAssocID="{4E4B16F8-539A-4F28-A040-5FA53B21C793}" presName="tx1" presStyleLbl="revTx" presStyleIdx="0" presStyleCnt="3" custScaleX="232069"/>
      <dgm:spPr/>
      <dgm:t>
        <a:bodyPr/>
        <a:lstStyle/>
        <a:p>
          <a:endParaRPr lang="es-ES"/>
        </a:p>
      </dgm:t>
    </dgm:pt>
    <dgm:pt modelId="{6C8F4B42-55E1-498F-BF6C-9CA54BDE6096}" type="pres">
      <dgm:prSet presAssocID="{4E4B16F8-539A-4F28-A040-5FA53B21C793}" presName="vert1" presStyleCnt="0"/>
      <dgm:spPr/>
    </dgm:pt>
    <dgm:pt modelId="{EE31DC7E-6D1A-47DC-BF2F-701F7AF605D5}" type="pres">
      <dgm:prSet presAssocID="{775508DE-DF91-4175-A3E1-4C1FFD316E65}" presName="vertSpace2a" presStyleCnt="0"/>
      <dgm:spPr/>
    </dgm:pt>
    <dgm:pt modelId="{B004527B-A83E-446D-A780-92380910F0AB}" type="pres">
      <dgm:prSet presAssocID="{775508DE-DF91-4175-A3E1-4C1FFD316E65}" presName="horz2" presStyleCnt="0"/>
      <dgm:spPr/>
    </dgm:pt>
    <dgm:pt modelId="{98C2823F-16BA-48D2-90D6-753ACBE8CE0F}" type="pres">
      <dgm:prSet presAssocID="{775508DE-DF91-4175-A3E1-4C1FFD316E65}" presName="horzSpace2" presStyleCnt="0"/>
      <dgm:spPr/>
    </dgm:pt>
    <dgm:pt modelId="{15DB73DA-9749-410C-9151-C02016079026}" type="pres">
      <dgm:prSet presAssocID="{775508DE-DF91-4175-A3E1-4C1FFD316E65}" presName="tx2" presStyleLbl="revTx" presStyleIdx="1" presStyleCnt="3"/>
      <dgm:spPr/>
      <dgm:t>
        <a:bodyPr/>
        <a:lstStyle/>
        <a:p>
          <a:endParaRPr lang="es-ES"/>
        </a:p>
      </dgm:t>
    </dgm:pt>
    <dgm:pt modelId="{89EA9920-3699-4931-8AFA-14B56FEDF23F}" type="pres">
      <dgm:prSet presAssocID="{775508DE-DF91-4175-A3E1-4C1FFD316E65}" presName="vert2" presStyleCnt="0"/>
      <dgm:spPr/>
    </dgm:pt>
    <dgm:pt modelId="{2635346A-4CF5-4C86-B9B8-40A57A51BBFB}" type="pres">
      <dgm:prSet presAssocID="{775508DE-DF91-4175-A3E1-4C1FFD316E65}" presName="thinLine2b" presStyleLbl="callout" presStyleIdx="0" presStyleCnt="2"/>
      <dgm:spPr/>
    </dgm:pt>
    <dgm:pt modelId="{68AA60E5-74BB-446F-90C3-53933E0D582A}" type="pres">
      <dgm:prSet presAssocID="{775508DE-DF91-4175-A3E1-4C1FFD316E65}" presName="vertSpace2b" presStyleCnt="0"/>
      <dgm:spPr/>
    </dgm:pt>
    <dgm:pt modelId="{BEFD2E44-6C9B-4032-A23A-E639AE62A89A}" type="pres">
      <dgm:prSet presAssocID="{E87D4CE6-F2F2-4CD8-B1DD-7C8B4DFF4849}" presName="horz2" presStyleCnt="0"/>
      <dgm:spPr/>
    </dgm:pt>
    <dgm:pt modelId="{4E46BCC5-A880-4C0F-897E-2F29CF564AB5}" type="pres">
      <dgm:prSet presAssocID="{E87D4CE6-F2F2-4CD8-B1DD-7C8B4DFF4849}" presName="horzSpace2" presStyleCnt="0"/>
      <dgm:spPr/>
    </dgm:pt>
    <dgm:pt modelId="{1D924857-8D39-4D06-B1BF-16678FECAD94}" type="pres">
      <dgm:prSet presAssocID="{E87D4CE6-F2F2-4CD8-B1DD-7C8B4DFF4849}" presName="tx2" presStyleLbl="revTx" presStyleIdx="2" presStyleCnt="3"/>
      <dgm:spPr/>
      <dgm:t>
        <a:bodyPr/>
        <a:lstStyle/>
        <a:p>
          <a:endParaRPr lang="es-ES"/>
        </a:p>
      </dgm:t>
    </dgm:pt>
    <dgm:pt modelId="{9B82348E-9132-4D61-B4AD-EF37037AFD07}" type="pres">
      <dgm:prSet presAssocID="{E87D4CE6-F2F2-4CD8-B1DD-7C8B4DFF4849}" presName="vert2" presStyleCnt="0"/>
      <dgm:spPr/>
    </dgm:pt>
    <dgm:pt modelId="{3F13DFAE-A1FF-4212-95CD-4696EEA0C386}" type="pres">
      <dgm:prSet presAssocID="{E87D4CE6-F2F2-4CD8-B1DD-7C8B4DFF4849}" presName="thinLine2b" presStyleLbl="callout" presStyleIdx="1" presStyleCnt="2"/>
      <dgm:spPr/>
    </dgm:pt>
    <dgm:pt modelId="{D7968A0B-CEA9-44F6-B525-E8A9A0E0D48F}" type="pres">
      <dgm:prSet presAssocID="{E87D4CE6-F2F2-4CD8-B1DD-7C8B4DFF4849}" presName="vertSpace2b" presStyleCnt="0"/>
      <dgm:spPr/>
    </dgm:pt>
  </dgm:ptLst>
  <dgm:cxnLst>
    <dgm:cxn modelId="{649E61B8-FD7D-4D25-BA4A-0FF805D94DE3}" type="presOf" srcId="{A98754D5-2133-409C-9CC4-57761D19AF4C}" destId="{0CD6015C-9D52-4DAE-B6E0-EBDBEB866E7F}" srcOrd="0" destOrd="0" presId="urn:microsoft.com/office/officeart/2008/layout/LinedList"/>
    <dgm:cxn modelId="{1A58824A-6B43-4C24-B2F1-A4F85FC97A72}" type="presOf" srcId="{775508DE-DF91-4175-A3E1-4C1FFD316E65}" destId="{15DB73DA-9749-410C-9151-C02016079026}" srcOrd="0" destOrd="0" presId="urn:microsoft.com/office/officeart/2008/layout/LinedList"/>
    <dgm:cxn modelId="{AE362EA4-4AED-436F-975B-23748067CD14}" srcId="{A98754D5-2133-409C-9CC4-57761D19AF4C}" destId="{4E4B16F8-539A-4F28-A040-5FA53B21C793}" srcOrd="0" destOrd="0" parTransId="{6F1F275E-A624-4D97-9E78-BB6A9CC767CF}" sibTransId="{FE5E0638-1A01-4B4C-B2C8-9B725EC23192}"/>
    <dgm:cxn modelId="{53DC363D-04EE-43CD-BFEA-AADFEE026C99}" type="presOf" srcId="{E87D4CE6-F2F2-4CD8-B1DD-7C8B4DFF4849}" destId="{1D924857-8D39-4D06-B1BF-16678FECAD94}" srcOrd="0" destOrd="0" presId="urn:microsoft.com/office/officeart/2008/layout/LinedList"/>
    <dgm:cxn modelId="{FAB0A1F9-2414-4406-9BA4-882C7C18681F}" type="presOf" srcId="{4E4B16F8-539A-4F28-A040-5FA53B21C793}" destId="{1F5BAA5E-9C6F-4676-9103-DF471E2BE28F}" srcOrd="0" destOrd="0" presId="urn:microsoft.com/office/officeart/2008/layout/LinedList"/>
    <dgm:cxn modelId="{165AFFAB-43D4-4926-BDEC-2EF9E192628D}" srcId="{4E4B16F8-539A-4F28-A040-5FA53B21C793}" destId="{E87D4CE6-F2F2-4CD8-B1DD-7C8B4DFF4849}" srcOrd="1" destOrd="0" parTransId="{8E9F0EDF-3B1A-46AB-BAA6-3483C6349791}" sibTransId="{488D6D04-E6BF-4B6E-9C5A-9C3B3B3A53B0}"/>
    <dgm:cxn modelId="{B0371F9F-319D-497E-8845-81A079ECB0C9}" srcId="{4E4B16F8-539A-4F28-A040-5FA53B21C793}" destId="{775508DE-DF91-4175-A3E1-4C1FFD316E65}" srcOrd="0" destOrd="0" parTransId="{1CC7A6B6-16A3-4289-8737-530B3198AB03}" sibTransId="{15454681-1D70-4106-8E69-23FB0A04D0F1}"/>
    <dgm:cxn modelId="{CCD7BFAB-502A-4602-BB0F-FFED77ADE6A7}" type="presParOf" srcId="{0CD6015C-9D52-4DAE-B6E0-EBDBEB866E7F}" destId="{0D221667-5F12-466D-837C-FB83D0F403CF}" srcOrd="0" destOrd="0" presId="urn:microsoft.com/office/officeart/2008/layout/LinedList"/>
    <dgm:cxn modelId="{D09CC7B0-EDD8-49C7-B73A-562A996D7163}" type="presParOf" srcId="{0CD6015C-9D52-4DAE-B6E0-EBDBEB866E7F}" destId="{B56B41E6-DF77-4DDC-B577-5509C4D2B162}" srcOrd="1" destOrd="0" presId="urn:microsoft.com/office/officeart/2008/layout/LinedList"/>
    <dgm:cxn modelId="{4E402B64-81B8-4A79-A8DC-4617D1600240}" type="presParOf" srcId="{B56B41E6-DF77-4DDC-B577-5509C4D2B162}" destId="{1F5BAA5E-9C6F-4676-9103-DF471E2BE28F}" srcOrd="0" destOrd="0" presId="urn:microsoft.com/office/officeart/2008/layout/LinedList"/>
    <dgm:cxn modelId="{C1D4B50D-E8EC-4D50-9331-AED447CC1945}" type="presParOf" srcId="{B56B41E6-DF77-4DDC-B577-5509C4D2B162}" destId="{6C8F4B42-55E1-498F-BF6C-9CA54BDE6096}" srcOrd="1" destOrd="0" presId="urn:microsoft.com/office/officeart/2008/layout/LinedList"/>
    <dgm:cxn modelId="{5F9D97A9-D968-4C26-804A-2F563D8B2235}" type="presParOf" srcId="{6C8F4B42-55E1-498F-BF6C-9CA54BDE6096}" destId="{EE31DC7E-6D1A-47DC-BF2F-701F7AF605D5}" srcOrd="0" destOrd="0" presId="urn:microsoft.com/office/officeart/2008/layout/LinedList"/>
    <dgm:cxn modelId="{14E7BAE2-7ACC-4C64-A5F4-364DB533761D}" type="presParOf" srcId="{6C8F4B42-55E1-498F-BF6C-9CA54BDE6096}" destId="{B004527B-A83E-446D-A780-92380910F0AB}" srcOrd="1" destOrd="0" presId="urn:microsoft.com/office/officeart/2008/layout/LinedList"/>
    <dgm:cxn modelId="{E3A1C3FA-9848-474D-AF85-932CFB79E558}" type="presParOf" srcId="{B004527B-A83E-446D-A780-92380910F0AB}" destId="{98C2823F-16BA-48D2-90D6-753ACBE8CE0F}" srcOrd="0" destOrd="0" presId="urn:microsoft.com/office/officeart/2008/layout/LinedList"/>
    <dgm:cxn modelId="{4C4920D0-E559-4166-A3CC-16807245FD77}" type="presParOf" srcId="{B004527B-A83E-446D-A780-92380910F0AB}" destId="{15DB73DA-9749-410C-9151-C02016079026}" srcOrd="1" destOrd="0" presId="urn:microsoft.com/office/officeart/2008/layout/LinedList"/>
    <dgm:cxn modelId="{D6FDA90B-734A-49FB-AEBF-0C6D4F485A39}" type="presParOf" srcId="{B004527B-A83E-446D-A780-92380910F0AB}" destId="{89EA9920-3699-4931-8AFA-14B56FEDF23F}" srcOrd="2" destOrd="0" presId="urn:microsoft.com/office/officeart/2008/layout/LinedList"/>
    <dgm:cxn modelId="{FFB2D3FA-0D13-4003-A672-C11D8CA8885B}" type="presParOf" srcId="{6C8F4B42-55E1-498F-BF6C-9CA54BDE6096}" destId="{2635346A-4CF5-4C86-B9B8-40A57A51BBFB}" srcOrd="2" destOrd="0" presId="urn:microsoft.com/office/officeart/2008/layout/LinedList"/>
    <dgm:cxn modelId="{53CDDECE-E54D-4E44-87D3-8D7CFB340AB3}" type="presParOf" srcId="{6C8F4B42-55E1-498F-BF6C-9CA54BDE6096}" destId="{68AA60E5-74BB-446F-90C3-53933E0D582A}" srcOrd="3" destOrd="0" presId="urn:microsoft.com/office/officeart/2008/layout/LinedList"/>
    <dgm:cxn modelId="{972B68EE-2D55-4E81-8D3A-B90C5F507423}" type="presParOf" srcId="{6C8F4B42-55E1-498F-BF6C-9CA54BDE6096}" destId="{BEFD2E44-6C9B-4032-A23A-E639AE62A89A}" srcOrd="4" destOrd="0" presId="urn:microsoft.com/office/officeart/2008/layout/LinedList"/>
    <dgm:cxn modelId="{EE0460F1-5CB1-401C-9C52-9F68BF3B5A6D}" type="presParOf" srcId="{BEFD2E44-6C9B-4032-A23A-E639AE62A89A}" destId="{4E46BCC5-A880-4C0F-897E-2F29CF564AB5}" srcOrd="0" destOrd="0" presId="urn:microsoft.com/office/officeart/2008/layout/LinedList"/>
    <dgm:cxn modelId="{BC23152A-5D48-4D06-8EBB-5764D9F9B9CD}" type="presParOf" srcId="{BEFD2E44-6C9B-4032-A23A-E639AE62A89A}" destId="{1D924857-8D39-4D06-B1BF-16678FECAD94}" srcOrd="1" destOrd="0" presId="urn:microsoft.com/office/officeart/2008/layout/LinedList"/>
    <dgm:cxn modelId="{DBF99EA4-C792-46BF-8860-4AB5C85F0E81}" type="presParOf" srcId="{BEFD2E44-6C9B-4032-A23A-E639AE62A89A}" destId="{9B82348E-9132-4D61-B4AD-EF37037AFD07}" srcOrd="2" destOrd="0" presId="urn:microsoft.com/office/officeart/2008/layout/LinedList"/>
    <dgm:cxn modelId="{A205EAD7-E46A-4EC5-B6F5-72680656DE1D}" type="presParOf" srcId="{6C8F4B42-55E1-498F-BF6C-9CA54BDE6096}" destId="{3F13DFAE-A1FF-4212-95CD-4696EEA0C386}" srcOrd="5" destOrd="0" presId="urn:microsoft.com/office/officeart/2008/layout/LinedList"/>
    <dgm:cxn modelId="{20FFF6FB-3A91-44EE-A4D6-D5C3C6BDBE66}" type="presParOf" srcId="{6C8F4B42-55E1-498F-BF6C-9CA54BDE6096}" destId="{D7968A0B-CEA9-44F6-B525-E8A9A0E0D48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754D5-2133-409C-9CC4-57761D19AF4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4B16F8-539A-4F28-A040-5FA53B21C793}">
      <dgm:prSet phldrT="[Texto]" custT="1"/>
      <dgm:spPr/>
      <dgm:t>
        <a:bodyPr/>
        <a:lstStyle/>
        <a:p>
          <a:r>
            <a:rPr lang="es-E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1. ¿Cómo hago que mi empresa sea cero accidentes?</a:t>
          </a:r>
        </a:p>
      </dgm:t>
    </dgm:pt>
    <dgm:pt modelId="{6F1F275E-A624-4D97-9E78-BB6A9CC767CF}" type="par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E5E0638-1A01-4B4C-B2C8-9B725EC23192}" type="sib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75508DE-DF91-4175-A3E1-4C1FFD316E65}">
      <dgm:prSet phldrT="[Texto]" custT="1"/>
      <dgm:spPr/>
      <dgm:t>
        <a:bodyPr anchor="ctr"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Beneficios de realizar un programa de administración de riesgos</a:t>
          </a:r>
        </a:p>
      </dgm:t>
    </dgm:pt>
    <dgm:pt modelId="{1CC7A6B6-16A3-4289-8737-530B3198AB03}" type="parTrans" cxnId="{B0371F9F-319D-497E-8845-81A079ECB0C9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15454681-1D70-4106-8E69-23FB0A04D0F1}" type="sibTrans" cxnId="{B0371F9F-319D-497E-8845-81A079ECB0C9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E87D4CE6-F2F2-4CD8-B1DD-7C8B4DFF4849}">
      <dgm:prSet phldrT="[Texto]" custT="1"/>
      <dgm:spPr/>
      <dgm:t>
        <a:bodyPr anchor="ctr"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¿Qué es siniestralidad?</a:t>
          </a:r>
        </a:p>
      </dgm:t>
    </dgm:pt>
    <dgm:pt modelId="{8E9F0EDF-3B1A-46AB-BAA6-3483C6349791}" type="parTrans" cxnId="{165AFFAB-43D4-4926-BDEC-2EF9E192628D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488D6D04-E6BF-4B6E-9C5A-9C3B3B3A53B0}" type="sibTrans" cxnId="{165AFFAB-43D4-4926-BDEC-2EF9E192628D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A6DD6F37-2356-4171-97CA-2CEE3171EC88}">
      <dgm:prSet phldrT="[Texto]" custT="1"/>
      <dgm:spPr/>
      <dgm:t>
        <a:bodyPr anchor="ctr"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Concepto de frecuencia</a:t>
          </a:r>
        </a:p>
      </dgm:t>
    </dgm:pt>
    <dgm:pt modelId="{0D7FF3C2-2CD0-4DED-98AA-CECC2B7C9679}" type="parTrans" cxnId="{BAF5B855-7580-4884-8981-D632D8EEC6AE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4982D38-BC66-4123-A6D5-74721E07EE56}" type="sibTrans" cxnId="{BAF5B855-7580-4884-8981-D632D8EEC6AE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9E220077-7C75-4182-A1AB-159FD57CA381}">
      <dgm:prSet phldrT="[Texto]" custT="1"/>
      <dgm:spPr/>
      <dgm:t>
        <a:bodyPr anchor="ctr"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Concepto de severidad</a:t>
          </a:r>
        </a:p>
      </dgm:t>
    </dgm:pt>
    <dgm:pt modelId="{BA270C16-94D8-4BF2-B312-79F45801F04E}" type="parTrans" cxnId="{617A6AE0-90F5-4E2D-898C-41F7E98B49D9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A881CCCB-6766-43DD-8113-BBFEF9BA6520}" type="sibTrans" cxnId="{617A6AE0-90F5-4E2D-898C-41F7E98B49D9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0CD6015C-9D52-4DAE-B6E0-EBDBEB866E7F}" type="pres">
      <dgm:prSet presAssocID="{A98754D5-2133-409C-9CC4-57761D19AF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221667-5F12-466D-837C-FB83D0F403CF}" type="pres">
      <dgm:prSet presAssocID="{4E4B16F8-539A-4F28-A040-5FA53B21C793}" presName="thickLine" presStyleLbl="alignNode1" presStyleIdx="0" presStyleCnt="1"/>
      <dgm:spPr/>
    </dgm:pt>
    <dgm:pt modelId="{B56B41E6-DF77-4DDC-B577-5509C4D2B162}" type="pres">
      <dgm:prSet presAssocID="{4E4B16F8-539A-4F28-A040-5FA53B21C793}" presName="horz1" presStyleCnt="0"/>
      <dgm:spPr/>
    </dgm:pt>
    <dgm:pt modelId="{1F5BAA5E-9C6F-4676-9103-DF471E2BE28F}" type="pres">
      <dgm:prSet presAssocID="{4E4B16F8-539A-4F28-A040-5FA53B21C793}" presName="tx1" presStyleLbl="revTx" presStyleIdx="0" presStyleCnt="5" custScaleX="232069"/>
      <dgm:spPr/>
      <dgm:t>
        <a:bodyPr/>
        <a:lstStyle/>
        <a:p>
          <a:endParaRPr lang="es-ES"/>
        </a:p>
      </dgm:t>
    </dgm:pt>
    <dgm:pt modelId="{6C8F4B42-55E1-498F-BF6C-9CA54BDE6096}" type="pres">
      <dgm:prSet presAssocID="{4E4B16F8-539A-4F28-A040-5FA53B21C793}" presName="vert1" presStyleCnt="0"/>
      <dgm:spPr/>
    </dgm:pt>
    <dgm:pt modelId="{EE31DC7E-6D1A-47DC-BF2F-701F7AF605D5}" type="pres">
      <dgm:prSet presAssocID="{775508DE-DF91-4175-A3E1-4C1FFD316E65}" presName="vertSpace2a" presStyleCnt="0"/>
      <dgm:spPr/>
    </dgm:pt>
    <dgm:pt modelId="{B004527B-A83E-446D-A780-92380910F0AB}" type="pres">
      <dgm:prSet presAssocID="{775508DE-DF91-4175-A3E1-4C1FFD316E65}" presName="horz2" presStyleCnt="0"/>
      <dgm:spPr/>
    </dgm:pt>
    <dgm:pt modelId="{98C2823F-16BA-48D2-90D6-753ACBE8CE0F}" type="pres">
      <dgm:prSet presAssocID="{775508DE-DF91-4175-A3E1-4C1FFD316E65}" presName="horzSpace2" presStyleCnt="0"/>
      <dgm:spPr/>
    </dgm:pt>
    <dgm:pt modelId="{15DB73DA-9749-410C-9151-C02016079026}" type="pres">
      <dgm:prSet presAssocID="{775508DE-DF91-4175-A3E1-4C1FFD316E65}" presName="tx2" presStyleLbl="revTx" presStyleIdx="1" presStyleCnt="5"/>
      <dgm:spPr/>
      <dgm:t>
        <a:bodyPr/>
        <a:lstStyle/>
        <a:p>
          <a:endParaRPr lang="es-ES"/>
        </a:p>
      </dgm:t>
    </dgm:pt>
    <dgm:pt modelId="{89EA9920-3699-4931-8AFA-14B56FEDF23F}" type="pres">
      <dgm:prSet presAssocID="{775508DE-DF91-4175-A3E1-4C1FFD316E65}" presName="vert2" presStyleCnt="0"/>
      <dgm:spPr/>
    </dgm:pt>
    <dgm:pt modelId="{2635346A-4CF5-4C86-B9B8-40A57A51BBFB}" type="pres">
      <dgm:prSet presAssocID="{775508DE-DF91-4175-A3E1-4C1FFD316E65}" presName="thinLine2b" presStyleLbl="callout" presStyleIdx="0" presStyleCnt="4"/>
      <dgm:spPr/>
    </dgm:pt>
    <dgm:pt modelId="{68AA60E5-74BB-446F-90C3-53933E0D582A}" type="pres">
      <dgm:prSet presAssocID="{775508DE-DF91-4175-A3E1-4C1FFD316E65}" presName="vertSpace2b" presStyleCnt="0"/>
      <dgm:spPr/>
    </dgm:pt>
    <dgm:pt modelId="{BEFD2E44-6C9B-4032-A23A-E639AE62A89A}" type="pres">
      <dgm:prSet presAssocID="{E87D4CE6-F2F2-4CD8-B1DD-7C8B4DFF4849}" presName="horz2" presStyleCnt="0"/>
      <dgm:spPr/>
    </dgm:pt>
    <dgm:pt modelId="{4E46BCC5-A880-4C0F-897E-2F29CF564AB5}" type="pres">
      <dgm:prSet presAssocID="{E87D4CE6-F2F2-4CD8-B1DD-7C8B4DFF4849}" presName="horzSpace2" presStyleCnt="0"/>
      <dgm:spPr/>
    </dgm:pt>
    <dgm:pt modelId="{1D924857-8D39-4D06-B1BF-16678FECAD94}" type="pres">
      <dgm:prSet presAssocID="{E87D4CE6-F2F2-4CD8-B1DD-7C8B4DFF4849}" presName="tx2" presStyleLbl="revTx" presStyleIdx="2" presStyleCnt="5"/>
      <dgm:spPr/>
      <dgm:t>
        <a:bodyPr/>
        <a:lstStyle/>
        <a:p>
          <a:endParaRPr lang="es-ES"/>
        </a:p>
      </dgm:t>
    </dgm:pt>
    <dgm:pt modelId="{9B82348E-9132-4D61-B4AD-EF37037AFD07}" type="pres">
      <dgm:prSet presAssocID="{E87D4CE6-F2F2-4CD8-B1DD-7C8B4DFF4849}" presName="vert2" presStyleCnt="0"/>
      <dgm:spPr/>
    </dgm:pt>
    <dgm:pt modelId="{3F13DFAE-A1FF-4212-95CD-4696EEA0C386}" type="pres">
      <dgm:prSet presAssocID="{E87D4CE6-F2F2-4CD8-B1DD-7C8B4DFF4849}" presName="thinLine2b" presStyleLbl="callout" presStyleIdx="1" presStyleCnt="4"/>
      <dgm:spPr/>
    </dgm:pt>
    <dgm:pt modelId="{D7968A0B-CEA9-44F6-B525-E8A9A0E0D48F}" type="pres">
      <dgm:prSet presAssocID="{E87D4CE6-F2F2-4CD8-B1DD-7C8B4DFF4849}" presName="vertSpace2b" presStyleCnt="0"/>
      <dgm:spPr/>
    </dgm:pt>
    <dgm:pt modelId="{2843520C-FFC8-4BE6-80EE-09512A547D21}" type="pres">
      <dgm:prSet presAssocID="{A6DD6F37-2356-4171-97CA-2CEE3171EC88}" presName="horz2" presStyleCnt="0"/>
      <dgm:spPr/>
    </dgm:pt>
    <dgm:pt modelId="{3D4BDA60-607B-494F-966B-7EA7C465974C}" type="pres">
      <dgm:prSet presAssocID="{A6DD6F37-2356-4171-97CA-2CEE3171EC88}" presName="horzSpace2" presStyleCnt="0"/>
      <dgm:spPr/>
    </dgm:pt>
    <dgm:pt modelId="{34C17F2B-E275-4B98-BE18-0D18863FC410}" type="pres">
      <dgm:prSet presAssocID="{A6DD6F37-2356-4171-97CA-2CEE3171EC88}" presName="tx2" presStyleLbl="revTx" presStyleIdx="3" presStyleCnt="5"/>
      <dgm:spPr/>
      <dgm:t>
        <a:bodyPr/>
        <a:lstStyle/>
        <a:p>
          <a:endParaRPr lang="es-ES"/>
        </a:p>
      </dgm:t>
    </dgm:pt>
    <dgm:pt modelId="{01BC0B1E-C136-4A29-BDF7-0DF3F22511C0}" type="pres">
      <dgm:prSet presAssocID="{A6DD6F37-2356-4171-97CA-2CEE3171EC88}" presName="vert2" presStyleCnt="0"/>
      <dgm:spPr/>
    </dgm:pt>
    <dgm:pt modelId="{2FAA262C-1F73-4122-817F-AE557B7053FD}" type="pres">
      <dgm:prSet presAssocID="{A6DD6F37-2356-4171-97CA-2CEE3171EC88}" presName="thinLine2b" presStyleLbl="callout" presStyleIdx="2" presStyleCnt="4"/>
      <dgm:spPr/>
    </dgm:pt>
    <dgm:pt modelId="{2D691364-70C8-4118-AC42-FC59838BB62E}" type="pres">
      <dgm:prSet presAssocID="{A6DD6F37-2356-4171-97CA-2CEE3171EC88}" presName="vertSpace2b" presStyleCnt="0"/>
      <dgm:spPr/>
    </dgm:pt>
    <dgm:pt modelId="{CDA88712-ADAF-4E61-90B1-92F3D12800C6}" type="pres">
      <dgm:prSet presAssocID="{9E220077-7C75-4182-A1AB-159FD57CA381}" presName="horz2" presStyleCnt="0"/>
      <dgm:spPr/>
    </dgm:pt>
    <dgm:pt modelId="{1FF08D96-B875-46A7-9E70-DBC0CFDD51C6}" type="pres">
      <dgm:prSet presAssocID="{9E220077-7C75-4182-A1AB-159FD57CA381}" presName="horzSpace2" presStyleCnt="0"/>
      <dgm:spPr/>
    </dgm:pt>
    <dgm:pt modelId="{B13C0A24-76B1-4DB8-8A52-2B9328F56F25}" type="pres">
      <dgm:prSet presAssocID="{9E220077-7C75-4182-A1AB-159FD57CA381}" presName="tx2" presStyleLbl="revTx" presStyleIdx="4" presStyleCnt="5"/>
      <dgm:spPr/>
      <dgm:t>
        <a:bodyPr/>
        <a:lstStyle/>
        <a:p>
          <a:endParaRPr lang="es-ES"/>
        </a:p>
      </dgm:t>
    </dgm:pt>
    <dgm:pt modelId="{A768B23E-12D1-4312-86E9-57A0C1650805}" type="pres">
      <dgm:prSet presAssocID="{9E220077-7C75-4182-A1AB-159FD57CA381}" presName="vert2" presStyleCnt="0"/>
      <dgm:spPr/>
    </dgm:pt>
    <dgm:pt modelId="{444CD981-A2A5-4B21-9C86-80730673FECA}" type="pres">
      <dgm:prSet presAssocID="{9E220077-7C75-4182-A1AB-159FD57CA381}" presName="thinLine2b" presStyleLbl="callout" presStyleIdx="3" presStyleCnt="4"/>
      <dgm:spPr/>
    </dgm:pt>
    <dgm:pt modelId="{67C6E03A-9BDA-430E-8077-BB42ABB0805D}" type="pres">
      <dgm:prSet presAssocID="{9E220077-7C75-4182-A1AB-159FD57CA381}" presName="vertSpace2b" presStyleCnt="0"/>
      <dgm:spPr/>
    </dgm:pt>
  </dgm:ptLst>
  <dgm:cxnLst>
    <dgm:cxn modelId="{FC6FF08A-8778-40BE-B435-FE59832857FC}" type="presOf" srcId="{A6DD6F37-2356-4171-97CA-2CEE3171EC88}" destId="{34C17F2B-E275-4B98-BE18-0D18863FC410}" srcOrd="0" destOrd="0" presId="urn:microsoft.com/office/officeart/2008/layout/LinedList"/>
    <dgm:cxn modelId="{AE362EA4-4AED-436F-975B-23748067CD14}" srcId="{A98754D5-2133-409C-9CC4-57761D19AF4C}" destId="{4E4B16F8-539A-4F28-A040-5FA53B21C793}" srcOrd="0" destOrd="0" parTransId="{6F1F275E-A624-4D97-9E78-BB6A9CC767CF}" sibTransId="{FE5E0638-1A01-4B4C-B2C8-9B725EC23192}"/>
    <dgm:cxn modelId="{53DC363D-04EE-43CD-BFEA-AADFEE026C99}" type="presOf" srcId="{E87D4CE6-F2F2-4CD8-B1DD-7C8B4DFF4849}" destId="{1D924857-8D39-4D06-B1BF-16678FECAD94}" srcOrd="0" destOrd="0" presId="urn:microsoft.com/office/officeart/2008/layout/LinedList"/>
    <dgm:cxn modelId="{8FDC3CAA-2321-4A09-8B04-3142F038A003}" type="presOf" srcId="{9E220077-7C75-4182-A1AB-159FD57CA381}" destId="{B13C0A24-76B1-4DB8-8A52-2B9328F56F25}" srcOrd="0" destOrd="0" presId="urn:microsoft.com/office/officeart/2008/layout/LinedList"/>
    <dgm:cxn modelId="{B0371F9F-319D-497E-8845-81A079ECB0C9}" srcId="{4E4B16F8-539A-4F28-A040-5FA53B21C793}" destId="{775508DE-DF91-4175-A3E1-4C1FFD316E65}" srcOrd="0" destOrd="0" parTransId="{1CC7A6B6-16A3-4289-8737-530B3198AB03}" sibTransId="{15454681-1D70-4106-8E69-23FB0A04D0F1}"/>
    <dgm:cxn modelId="{617A6AE0-90F5-4E2D-898C-41F7E98B49D9}" srcId="{4E4B16F8-539A-4F28-A040-5FA53B21C793}" destId="{9E220077-7C75-4182-A1AB-159FD57CA381}" srcOrd="3" destOrd="0" parTransId="{BA270C16-94D8-4BF2-B312-79F45801F04E}" sibTransId="{A881CCCB-6766-43DD-8113-BBFEF9BA6520}"/>
    <dgm:cxn modelId="{1A58824A-6B43-4C24-B2F1-A4F85FC97A72}" type="presOf" srcId="{775508DE-DF91-4175-A3E1-4C1FFD316E65}" destId="{15DB73DA-9749-410C-9151-C02016079026}" srcOrd="0" destOrd="0" presId="urn:microsoft.com/office/officeart/2008/layout/LinedList"/>
    <dgm:cxn modelId="{FAB0A1F9-2414-4406-9BA4-882C7C18681F}" type="presOf" srcId="{4E4B16F8-539A-4F28-A040-5FA53B21C793}" destId="{1F5BAA5E-9C6F-4676-9103-DF471E2BE28F}" srcOrd="0" destOrd="0" presId="urn:microsoft.com/office/officeart/2008/layout/LinedList"/>
    <dgm:cxn modelId="{165AFFAB-43D4-4926-BDEC-2EF9E192628D}" srcId="{4E4B16F8-539A-4F28-A040-5FA53B21C793}" destId="{E87D4CE6-F2F2-4CD8-B1DD-7C8B4DFF4849}" srcOrd="1" destOrd="0" parTransId="{8E9F0EDF-3B1A-46AB-BAA6-3483C6349791}" sibTransId="{488D6D04-E6BF-4B6E-9C5A-9C3B3B3A53B0}"/>
    <dgm:cxn modelId="{BAF5B855-7580-4884-8981-D632D8EEC6AE}" srcId="{4E4B16F8-539A-4F28-A040-5FA53B21C793}" destId="{A6DD6F37-2356-4171-97CA-2CEE3171EC88}" srcOrd="2" destOrd="0" parTransId="{0D7FF3C2-2CD0-4DED-98AA-CECC2B7C9679}" sibTransId="{74982D38-BC66-4123-A6D5-74721E07EE56}"/>
    <dgm:cxn modelId="{649E61B8-FD7D-4D25-BA4A-0FF805D94DE3}" type="presOf" srcId="{A98754D5-2133-409C-9CC4-57761D19AF4C}" destId="{0CD6015C-9D52-4DAE-B6E0-EBDBEB866E7F}" srcOrd="0" destOrd="0" presId="urn:microsoft.com/office/officeart/2008/layout/LinedList"/>
    <dgm:cxn modelId="{CCD7BFAB-502A-4602-BB0F-FFED77ADE6A7}" type="presParOf" srcId="{0CD6015C-9D52-4DAE-B6E0-EBDBEB866E7F}" destId="{0D221667-5F12-466D-837C-FB83D0F403CF}" srcOrd="0" destOrd="0" presId="urn:microsoft.com/office/officeart/2008/layout/LinedList"/>
    <dgm:cxn modelId="{D09CC7B0-EDD8-49C7-B73A-562A996D7163}" type="presParOf" srcId="{0CD6015C-9D52-4DAE-B6E0-EBDBEB866E7F}" destId="{B56B41E6-DF77-4DDC-B577-5509C4D2B162}" srcOrd="1" destOrd="0" presId="urn:microsoft.com/office/officeart/2008/layout/LinedList"/>
    <dgm:cxn modelId="{4E402B64-81B8-4A79-A8DC-4617D1600240}" type="presParOf" srcId="{B56B41E6-DF77-4DDC-B577-5509C4D2B162}" destId="{1F5BAA5E-9C6F-4676-9103-DF471E2BE28F}" srcOrd="0" destOrd="0" presId="urn:microsoft.com/office/officeart/2008/layout/LinedList"/>
    <dgm:cxn modelId="{C1D4B50D-E8EC-4D50-9331-AED447CC1945}" type="presParOf" srcId="{B56B41E6-DF77-4DDC-B577-5509C4D2B162}" destId="{6C8F4B42-55E1-498F-BF6C-9CA54BDE6096}" srcOrd="1" destOrd="0" presId="urn:microsoft.com/office/officeart/2008/layout/LinedList"/>
    <dgm:cxn modelId="{5F9D97A9-D968-4C26-804A-2F563D8B2235}" type="presParOf" srcId="{6C8F4B42-55E1-498F-BF6C-9CA54BDE6096}" destId="{EE31DC7E-6D1A-47DC-BF2F-701F7AF605D5}" srcOrd="0" destOrd="0" presId="urn:microsoft.com/office/officeart/2008/layout/LinedList"/>
    <dgm:cxn modelId="{14E7BAE2-7ACC-4C64-A5F4-364DB533761D}" type="presParOf" srcId="{6C8F4B42-55E1-498F-BF6C-9CA54BDE6096}" destId="{B004527B-A83E-446D-A780-92380910F0AB}" srcOrd="1" destOrd="0" presId="urn:microsoft.com/office/officeart/2008/layout/LinedList"/>
    <dgm:cxn modelId="{E3A1C3FA-9848-474D-AF85-932CFB79E558}" type="presParOf" srcId="{B004527B-A83E-446D-A780-92380910F0AB}" destId="{98C2823F-16BA-48D2-90D6-753ACBE8CE0F}" srcOrd="0" destOrd="0" presId="urn:microsoft.com/office/officeart/2008/layout/LinedList"/>
    <dgm:cxn modelId="{4C4920D0-E559-4166-A3CC-16807245FD77}" type="presParOf" srcId="{B004527B-A83E-446D-A780-92380910F0AB}" destId="{15DB73DA-9749-410C-9151-C02016079026}" srcOrd="1" destOrd="0" presId="urn:microsoft.com/office/officeart/2008/layout/LinedList"/>
    <dgm:cxn modelId="{D6FDA90B-734A-49FB-AEBF-0C6D4F485A39}" type="presParOf" srcId="{B004527B-A83E-446D-A780-92380910F0AB}" destId="{89EA9920-3699-4931-8AFA-14B56FEDF23F}" srcOrd="2" destOrd="0" presId="urn:microsoft.com/office/officeart/2008/layout/LinedList"/>
    <dgm:cxn modelId="{FFB2D3FA-0D13-4003-A672-C11D8CA8885B}" type="presParOf" srcId="{6C8F4B42-55E1-498F-BF6C-9CA54BDE6096}" destId="{2635346A-4CF5-4C86-B9B8-40A57A51BBFB}" srcOrd="2" destOrd="0" presId="urn:microsoft.com/office/officeart/2008/layout/LinedList"/>
    <dgm:cxn modelId="{53CDDECE-E54D-4E44-87D3-8D7CFB340AB3}" type="presParOf" srcId="{6C8F4B42-55E1-498F-BF6C-9CA54BDE6096}" destId="{68AA60E5-74BB-446F-90C3-53933E0D582A}" srcOrd="3" destOrd="0" presId="urn:microsoft.com/office/officeart/2008/layout/LinedList"/>
    <dgm:cxn modelId="{972B68EE-2D55-4E81-8D3A-B90C5F507423}" type="presParOf" srcId="{6C8F4B42-55E1-498F-BF6C-9CA54BDE6096}" destId="{BEFD2E44-6C9B-4032-A23A-E639AE62A89A}" srcOrd="4" destOrd="0" presId="urn:microsoft.com/office/officeart/2008/layout/LinedList"/>
    <dgm:cxn modelId="{EE0460F1-5CB1-401C-9C52-9F68BF3B5A6D}" type="presParOf" srcId="{BEFD2E44-6C9B-4032-A23A-E639AE62A89A}" destId="{4E46BCC5-A880-4C0F-897E-2F29CF564AB5}" srcOrd="0" destOrd="0" presId="urn:microsoft.com/office/officeart/2008/layout/LinedList"/>
    <dgm:cxn modelId="{BC23152A-5D48-4D06-8EBB-5764D9F9B9CD}" type="presParOf" srcId="{BEFD2E44-6C9B-4032-A23A-E639AE62A89A}" destId="{1D924857-8D39-4D06-B1BF-16678FECAD94}" srcOrd="1" destOrd="0" presId="urn:microsoft.com/office/officeart/2008/layout/LinedList"/>
    <dgm:cxn modelId="{DBF99EA4-C792-46BF-8860-4AB5C85F0E81}" type="presParOf" srcId="{BEFD2E44-6C9B-4032-A23A-E639AE62A89A}" destId="{9B82348E-9132-4D61-B4AD-EF37037AFD07}" srcOrd="2" destOrd="0" presId="urn:microsoft.com/office/officeart/2008/layout/LinedList"/>
    <dgm:cxn modelId="{A205EAD7-E46A-4EC5-B6F5-72680656DE1D}" type="presParOf" srcId="{6C8F4B42-55E1-498F-BF6C-9CA54BDE6096}" destId="{3F13DFAE-A1FF-4212-95CD-4696EEA0C386}" srcOrd="5" destOrd="0" presId="urn:microsoft.com/office/officeart/2008/layout/LinedList"/>
    <dgm:cxn modelId="{20FFF6FB-3A91-44EE-A4D6-D5C3C6BDBE66}" type="presParOf" srcId="{6C8F4B42-55E1-498F-BF6C-9CA54BDE6096}" destId="{D7968A0B-CEA9-44F6-B525-E8A9A0E0D48F}" srcOrd="6" destOrd="0" presId="urn:microsoft.com/office/officeart/2008/layout/LinedList"/>
    <dgm:cxn modelId="{83A31010-61F0-4F6D-8FDC-7B4A58C10317}" type="presParOf" srcId="{6C8F4B42-55E1-498F-BF6C-9CA54BDE6096}" destId="{2843520C-FFC8-4BE6-80EE-09512A547D21}" srcOrd="7" destOrd="0" presId="urn:microsoft.com/office/officeart/2008/layout/LinedList"/>
    <dgm:cxn modelId="{9B8FC465-F39A-4B7A-92E2-405D7B8FBBE8}" type="presParOf" srcId="{2843520C-FFC8-4BE6-80EE-09512A547D21}" destId="{3D4BDA60-607B-494F-966B-7EA7C465974C}" srcOrd="0" destOrd="0" presId="urn:microsoft.com/office/officeart/2008/layout/LinedList"/>
    <dgm:cxn modelId="{E2528ECD-2373-4DC2-97CF-D09A170AB574}" type="presParOf" srcId="{2843520C-FFC8-4BE6-80EE-09512A547D21}" destId="{34C17F2B-E275-4B98-BE18-0D18863FC410}" srcOrd="1" destOrd="0" presId="urn:microsoft.com/office/officeart/2008/layout/LinedList"/>
    <dgm:cxn modelId="{6C76178F-E0CA-4A19-99A4-D7F841747600}" type="presParOf" srcId="{2843520C-FFC8-4BE6-80EE-09512A547D21}" destId="{01BC0B1E-C136-4A29-BDF7-0DF3F22511C0}" srcOrd="2" destOrd="0" presId="urn:microsoft.com/office/officeart/2008/layout/LinedList"/>
    <dgm:cxn modelId="{0C031550-2A34-43BD-80D7-81211201CDDD}" type="presParOf" srcId="{6C8F4B42-55E1-498F-BF6C-9CA54BDE6096}" destId="{2FAA262C-1F73-4122-817F-AE557B7053FD}" srcOrd="8" destOrd="0" presId="urn:microsoft.com/office/officeart/2008/layout/LinedList"/>
    <dgm:cxn modelId="{6CA3CFDD-8316-43A5-A641-746DF14E69E5}" type="presParOf" srcId="{6C8F4B42-55E1-498F-BF6C-9CA54BDE6096}" destId="{2D691364-70C8-4118-AC42-FC59838BB62E}" srcOrd="9" destOrd="0" presId="urn:microsoft.com/office/officeart/2008/layout/LinedList"/>
    <dgm:cxn modelId="{C3483A6C-C870-489D-9A6A-C9BA3201F138}" type="presParOf" srcId="{6C8F4B42-55E1-498F-BF6C-9CA54BDE6096}" destId="{CDA88712-ADAF-4E61-90B1-92F3D12800C6}" srcOrd="10" destOrd="0" presId="urn:microsoft.com/office/officeart/2008/layout/LinedList"/>
    <dgm:cxn modelId="{6B67266F-8771-4972-9320-DC718CA5B389}" type="presParOf" srcId="{CDA88712-ADAF-4E61-90B1-92F3D12800C6}" destId="{1FF08D96-B875-46A7-9E70-DBC0CFDD51C6}" srcOrd="0" destOrd="0" presId="urn:microsoft.com/office/officeart/2008/layout/LinedList"/>
    <dgm:cxn modelId="{9952688B-E423-47D2-9309-FF2035BF0536}" type="presParOf" srcId="{CDA88712-ADAF-4E61-90B1-92F3D12800C6}" destId="{B13C0A24-76B1-4DB8-8A52-2B9328F56F25}" srcOrd="1" destOrd="0" presId="urn:microsoft.com/office/officeart/2008/layout/LinedList"/>
    <dgm:cxn modelId="{8C18906C-7CBC-4EBA-913E-FFBBB6E38C56}" type="presParOf" srcId="{CDA88712-ADAF-4E61-90B1-92F3D12800C6}" destId="{A768B23E-12D1-4312-86E9-57A0C1650805}" srcOrd="2" destOrd="0" presId="urn:microsoft.com/office/officeart/2008/layout/LinedList"/>
    <dgm:cxn modelId="{67E70AB5-B3B9-4D39-B86A-E3C642BF7F2A}" type="presParOf" srcId="{6C8F4B42-55E1-498F-BF6C-9CA54BDE6096}" destId="{444CD981-A2A5-4B21-9C86-80730673FECA}" srcOrd="11" destOrd="0" presId="urn:microsoft.com/office/officeart/2008/layout/LinedList"/>
    <dgm:cxn modelId="{70C47E58-18C7-4ACD-905F-770240FAB4A1}" type="presParOf" srcId="{6C8F4B42-55E1-498F-BF6C-9CA54BDE6096}" destId="{67C6E03A-9BDA-430E-8077-BB42ABB0805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754D5-2133-409C-9CC4-57761D19AF4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4B16F8-539A-4F28-A040-5FA53B21C793}">
      <dgm:prSet phldrT="[Texto]" custT="1"/>
      <dgm:spPr/>
      <dgm:t>
        <a:bodyPr/>
        <a:lstStyle/>
        <a:p>
          <a:r>
            <a:rPr lang="es-E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2. Situación actual de mi flotilla.</a:t>
          </a:r>
        </a:p>
      </dgm:t>
    </dgm:pt>
    <dgm:pt modelId="{6F1F275E-A624-4D97-9E78-BB6A9CC767CF}" type="parTrans" cxnId="{AE362EA4-4AED-436F-975B-23748067CD14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E5E0638-1A01-4B4C-B2C8-9B725EC23192}" type="sibTrans" cxnId="{AE362EA4-4AED-436F-975B-23748067CD14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9A47234-E519-4896-A2DB-1C859BA8B5E2}">
      <dgm:prSet phldrT="[Texto]" custT="1"/>
      <dgm:spPr/>
      <dgm:t>
        <a:bodyPr anchor="ctr"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Teoría del riesgo.</a:t>
          </a:r>
        </a:p>
      </dgm:t>
    </dgm:pt>
    <dgm:pt modelId="{0E6A1C56-9A09-4BF8-B0E4-B62F1D86471B}" type="parTrans" cxnId="{ACB1635B-B079-433A-9895-F54ABF057397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848D3D3A-3633-4B5A-AD6B-022499B813DA}" type="sibTrans" cxnId="{ACB1635B-B079-433A-9895-F54ABF057397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11FAE98-EF6F-49C0-AEA0-18459BD55E78}">
      <dgm:prSet phldrT="[Texto]" custT="1"/>
      <dgm:spPr/>
      <dgm:t>
        <a:bodyPr anchor="ctr"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Conceptos que componen la siniestralidad de una flotilla.</a:t>
          </a:r>
        </a:p>
      </dgm:t>
    </dgm:pt>
    <dgm:pt modelId="{194A291B-BF70-4420-9604-02D473969C88}" type="parTrans" cxnId="{C8B4FD8D-5C6D-4F18-9384-7FC827DBBE93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5747183-234A-4537-86E4-E09D959FD7E8}" type="sibTrans" cxnId="{C8B4FD8D-5C6D-4F18-9384-7FC827DBBE93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B0FED4C0-0E00-4E72-A41F-23E4F8051C2F}">
      <dgm:prSet phldrT="[Texto]" custT="1"/>
      <dgm:spPr/>
      <dgm:t>
        <a:bodyPr anchor="ctr"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Presupuesto mensual de siniestralidad.</a:t>
          </a:r>
        </a:p>
        <a:p>
          <a:endParaRPr lang="es-ES" sz="28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79B79EE-7239-4C6C-9F58-DD25963A50C8}" type="parTrans" cxnId="{4BDD1796-F7DA-423A-9359-C216075F2B56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610A70C-D12B-4209-A15C-FF596832F5A7}" type="sibTrans" cxnId="{4BDD1796-F7DA-423A-9359-C216075F2B56}">
      <dgm:prSet/>
      <dgm:spPr/>
      <dgm:t>
        <a:bodyPr/>
        <a:lstStyle/>
        <a:p>
          <a:endParaRPr lang="es-ES" sz="24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0CD6015C-9D52-4DAE-B6E0-EBDBEB866E7F}" type="pres">
      <dgm:prSet presAssocID="{A98754D5-2133-409C-9CC4-57761D19AF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221667-5F12-466D-837C-FB83D0F403CF}" type="pres">
      <dgm:prSet presAssocID="{4E4B16F8-539A-4F28-A040-5FA53B21C793}" presName="thickLine" presStyleLbl="alignNode1" presStyleIdx="0" presStyleCnt="1"/>
      <dgm:spPr/>
    </dgm:pt>
    <dgm:pt modelId="{B56B41E6-DF77-4DDC-B577-5509C4D2B162}" type="pres">
      <dgm:prSet presAssocID="{4E4B16F8-539A-4F28-A040-5FA53B21C793}" presName="horz1" presStyleCnt="0"/>
      <dgm:spPr/>
    </dgm:pt>
    <dgm:pt modelId="{1F5BAA5E-9C6F-4676-9103-DF471E2BE28F}" type="pres">
      <dgm:prSet presAssocID="{4E4B16F8-539A-4F28-A040-5FA53B21C793}" presName="tx1" presStyleLbl="revTx" presStyleIdx="0" presStyleCnt="4" custScaleX="148227"/>
      <dgm:spPr/>
      <dgm:t>
        <a:bodyPr/>
        <a:lstStyle/>
        <a:p>
          <a:endParaRPr lang="es-ES"/>
        </a:p>
      </dgm:t>
    </dgm:pt>
    <dgm:pt modelId="{6C8F4B42-55E1-498F-BF6C-9CA54BDE6096}" type="pres">
      <dgm:prSet presAssocID="{4E4B16F8-539A-4F28-A040-5FA53B21C793}" presName="vert1" presStyleCnt="0"/>
      <dgm:spPr/>
    </dgm:pt>
    <dgm:pt modelId="{815B501D-8A32-4F3A-8E54-3966CFF789C2}" type="pres">
      <dgm:prSet presAssocID="{59A47234-E519-4896-A2DB-1C859BA8B5E2}" presName="vertSpace2a" presStyleCnt="0"/>
      <dgm:spPr/>
    </dgm:pt>
    <dgm:pt modelId="{93E0821F-8DFC-4DEA-B56E-90E9543B9282}" type="pres">
      <dgm:prSet presAssocID="{59A47234-E519-4896-A2DB-1C859BA8B5E2}" presName="horz2" presStyleCnt="0"/>
      <dgm:spPr/>
    </dgm:pt>
    <dgm:pt modelId="{0D4D8250-21C5-494D-94C7-72429766D79D}" type="pres">
      <dgm:prSet presAssocID="{59A47234-E519-4896-A2DB-1C859BA8B5E2}" presName="horzSpace2" presStyleCnt="0"/>
      <dgm:spPr/>
    </dgm:pt>
    <dgm:pt modelId="{DD73FF11-B1F5-4536-A6A7-32BF69403788}" type="pres">
      <dgm:prSet presAssocID="{59A47234-E519-4896-A2DB-1C859BA8B5E2}" presName="tx2" presStyleLbl="revTx" presStyleIdx="1" presStyleCnt="4"/>
      <dgm:spPr/>
      <dgm:t>
        <a:bodyPr/>
        <a:lstStyle/>
        <a:p>
          <a:endParaRPr lang="es-ES"/>
        </a:p>
      </dgm:t>
    </dgm:pt>
    <dgm:pt modelId="{235118B3-2CF3-44FA-8C68-4680E68BCB15}" type="pres">
      <dgm:prSet presAssocID="{59A47234-E519-4896-A2DB-1C859BA8B5E2}" presName="vert2" presStyleCnt="0"/>
      <dgm:spPr/>
    </dgm:pt>
    <dgm:pt modelId="{3913F9D5-8D1D-42C3-ABB4-D33116746475}" type="pres">
      <dgm:prSet presAssocID="{59A47234-E519-4896-A2DB-1C859BA8B5E2}" presName="thinLine2b" presStyleLbl="callout" presStyleIdx="0" presStyleCnt="3"/>
      <dgm:spPr/>
    </dgm:pt>
    <dgm:pt modelId="{F53109D3-4797-4E38-BA25-B288DA4B9DB9}" type="pres">
      <dgm:prSet presAssocID="{59A47234-E519-4896-A2DB-1C859BA8B5E2}" presName="vertSpace2b" presStyleCnt="0"/>
      <dgm:spPr/>
    </dgm:pt>
    <dgm:pt modelId="{954E49F6-8123-402D-BFF8-69DD0105D5C8}" type="pres">
      <dgm:prSet presAssocID="{511FAE98-EF6F-49C0-AEA0-18459BD55E78}" presName="horz2" presStyleCnt="0"/>
      <dgm:spPr/>
    </dgm:pt>
    <dgm:pt modelId="{8BFF1894-6A73-43AF-968B-279BA9234F79}" type="pres">
      <dgm:prSet presAssocID="{511FAE98-EF6F-49C0-AEA0-18459BD55E78}" presName="horzSpace2" presStyleCnt="0"/>
      <dgm:spPr/>
    </dgm:pt>
    <dgm:pt modelId="{6FBF167C-4A74-450E-82EC-2E56DCDF37AD}" type="pres">
      <dgm:prSet presAssocID="{511FAE98-EF6F-49C0-AEA0-18459BD55E78}" presName="tx2" presStyleLbl="revTx" presStyleIdx="2" presStyleCnt="4"/>
      <dgm:spPr/>
      <dgm:t>
        <a:bodyPr/>
        <a:lstStyle/>
        <a:p>
          <a:endParaRPr lang="es-ES"/>
        </a:p>
      </dgm:t>
    </dgm:pt>
    <dgm:pt modelId="{F2B3EB79-3734-4D30-9414-CD6DC6D13BD1}" type="pres">
      <dgm:prSet presAssocID="{511FAE98-EF6F-49C0-AEA0-18459BD55E78}" presName="vert2" presStyleCnt="0"/>
      <dgm:spPr/>
    </dgm:pt>
    <dgm:pt modelId="{9506224B-52DD-4BE2-8CEB-F2E1848682E5}" type="pres">
      <dgm:prSet presAssocID="{511FAE98-EF6F-49C0-AEA0-18459BD55E78}" presName="thinLine2b" presStyleLbl="callout" presStyleIdx="1" presStyleCnt="3"/>
      <dgm:spPr/>
    </dgm:pt>
    <dgm:pt modelId="{23CCE1B0-F578-4787-A5D0-F075806581D4}" type="pres">
      <dgm:prSet presAssocID="{511FAE98-EF6F-49C0-AEA0-18459BD55E78}" presName="vertSpace2b" presStyleCnt="0"/>
      <dgm:spPr/>
    </dgm:pt>
    <dgm:pt modelId="{C0F241AD-9589-407A-997F-D7334F44DFB8}" type="pres">
      <dgm:prSet presAssocID="{B0FED4C0-0E00-4E72-A41F-23E4F8051C2F}" presName="horz2" presStyleCnt="0"/>
      <dgm:spPr/>
    </dgm:pt>
    <dgm:pt modelId="{DBB33E98-C4FF-4C54-86D0-1814FC85D00B}" type="pres">
      <dgm:prSet presAssocID="{B0FED4C0-0E00-4E72-A41F-23E4F8051C2F}" presName="horzSpace2" presStyleCnt="0"/>
      <dgm:spPr/>
    </dgm:pt>
    <dgm:pt modelId="{91266BF2-4047-40D0-83CA-B2945CEDC8D9}" type="pres">
      <dgm:prSet presAssocID="{B0FED4C0-0E00-4E72-A41F-23E4F8051C2F}" presName="tx2" presStyleLbl="revTx" presStyleIdx="3" presStyleCnt="4"/>
      <dgm:spPr/>
      <dgm:t>
        <a:bodyPr/>
        <a:lstStyle/>
        <a:p>
          <a:endParaRPr lang="es-ES"/>
        </a:p>
      </dgm:t>
    </dgm:pt>
    <dgm:pt modelId="{671EF2A0-5E0B-4DBE-B499-7487875AC51B}" type="pres">
      <dgm:prSet presAssocID="{B0FED4C0-0E00-4E72-A41F-23E4F8051C2F}" presName="vert2" presStyleCnt="0"/>
      <dgm:spPr/>
    </dgm:pt>
    <dgm:pt modelId="{BD2DB3A6-6478-45D7-A457-E81DE4D83F29}" type="pres">
      <dgm:prSet presAssocID="{B0FED4C0-0E00-4E72-A41F-23E4F8051C2F}" presName="thinLine2b" presStyleLbl="callout" presStyleIdx="2" presStyleCnt="3"/>
      <dgm:spPr/>
    </dgm:pt>
    <dgm:pt modelId="{C8BD68B0-9CBD-4599-A5AD-CB98AC2FB45A}" type="pres">
      <dgm:prSet presAssocID="{B0FED4C0-0E00-4E72-A41F-23E4F8051C2F}" presName="vertSpace2b" presStyleCnt="0"/>
      <dgm:spPr/>
    </dgm:pt>
  </dgm:ptLst>
  <dgm:cxnLst>
    <dgm:cxn modelId="{4BDD1796-F7DA-423A-9359-C216075F2B56}" srcId="{4E4B16F8-539A-4F28-A040-5FA53B21C793}" destId="{B0FED4C0-0E00-4E72-A41F-23E4F8051C2F}" srcOrd="2" destOrd="0" parTransId="{779B79EE-7239-4C6C-9F58-DD25963A50C8}" sibTransId="{F610A70C-D12B-4209-A15C-FF596832F5A7}"/>
    <dgm:cxn modelId="{C8B4FD8D-5C6D-4F18-9384-7FC827DBBE93}" srcId="{4E4B16F8-539A-4F28-A040-5FA53B21C793}" destId="{511FAE98-EF6F-49C0-AEA0-18459BD55E78}" srcOrd="1" destOrd="0" parTransId="{194A291B-BF70-4420-9604-02D473969C88}" sibTransId="{75747183-234A-4537-86E4-E09D959FD7E8}"/>
    <dgm:cxn modelId="{FAB0A1F9-2414-4406-9BA4-882C7C18681F}" type="presOf" srcId="{4E4B16F8-539A-4F28-A040-5FA53B21C793}" destId="{1F5BAA5E-9C6F-4676-9103-DF471E2BE28F}" srcOrd="0" destOrd="0" presId="urn:microsoft.com/office/officeart/2008/layout/LinedList"/>
    <dgm:cxn modelId="{4AE0043B-DEA5-42EB-AACE-DD4C13C9510B}" type="presOf" srcId="{59A47234-E519-4896-A2DB-1C859BA8B5E2}" destId="{DD73FF11-B1F5-4536-A6A7-32BF69403788}" srcOrd="0" destOrd="0" presId="urn:microsoft.com/office/officeart/2008/layout/LinedList"/>
    <dgm:cxn modelId="{AF71C163-A141-4CD5-8E27-670379F48C99}" type="presOf" srcId="{B0FED4C0-0E00-4E72-A41F-23E4F8051C2F}" destId="{91266BF2-4047-40D0-83CA-B2945CEDC8D9}" srcOrd="0" destOrd="0" presId="urn:microsoft.com/office/officeart/2008/layout/LinedList"/>
    <dgm:cxn modelId="{AE362EA4-4AED-436F-975B-23748067CD14}" srcId="{A98754D5-2133-409C-9CC4-57761D19AF4C}" destId="{4E4B16F8-539A-4F28-A040-5FA53B21C793}" srcOrd="0" destOrd="0" parTransId="{6F1F275E-A624-4D97-9E78-BB6A9CC767CF}" sibTransId="{FE5E0638-1A01-4B4C-B2C8-9B725EC23192}"/>
    <dgm:cxn modelId="{649E61B8-FD7D-4D25-BA4A-0FF805D94DE3}" type="presOf" srcId="{A98754D5-2133-409C-9CC4-57761D19AF4C}" destId="{0CD6015C-9D52-4DAE-B6E0-EBDBEB866E7F}" srcOrd="0" destOrd="0" presId="urn:microsoft.com/office/officeart/2008/layout/LinedList"/>
    <dgm:cxn modelId="{20DE58E2-F420-4255-8897-FA40C93DCD29}" type="presOf" srcId="{511FAE98-EF6F-49C0-AEA0-18459BD55E78}" destId="{6FBF167C-4A74-450E-82EC-2E56DCDF37AD}" srcOrd="0" destOrd="0" presId="urn:microsoft.com/office/officeart/2008/layout/LinedList"/>
    <dgm:cxn modelId="{ACB1635B-B079-433A-9895-F54ABF057397}" srcId="{4E4B16F8-539A-4F28-A040-5FA53B21C793}" destId="{59A47234-E519-4896-A2DB-1C859BA8B5E2}" srcOrd="0" destOrd="0" parTransId="{0E6A1C56-9A09-4BF8-B0E4-B62F1D86471B}" sibTransId="{848D3D3A-3633-4B5A-AD6B-022499B813DA}"/>
    <dgm:cxn modelId="{CCD7BFAB-502A-4602-BB0F-FFED77ADE6A7}" type="presParOf" srcId="{0CD6015C-9D52-4DAE-B6E0-EBDBEB866E7F}" destId="{0D221667-5F12-466D-837C-FB83D0F403CF}" srcOrd="0" destOrd="0" presId="urn:microsoft.com/office/officeart/2008/layout/LinedList"/>
    <dgm:cxn modelId="{D09CC7B0-EDD8-49C7-B73A-562A996D7163}" type="presParOf" srcId="{0CD6015C-9D52-4DAE-B6E0-EBDBEB866E7F}" destId="{B56B41E6-DF77-4DDC-B577-5509C4D2B162}" srcOrd="1" destOrd="0" presId="urn:microsoft.com/office/officeart/2008/layout/LinedList"/>
    <dgm:cxn modelId="{4E402B64-81B8-4A79-A8DC-4617D1600240}" type="presParOf" srcId="{B56B41E6-DF77-4DDC-B577-5509C4D2B162}" destId="{1F5BAA5E-9C6F-4676-9103-DF471E2BE28F}" srcOrd="0" destOrd="0" presId="urn:microsoft.com/office/officeart/2008/layout/LinedList"/>
    <dgm:cxn modelId="{C1D4B50D-E8EC-4D50-9331-AED447CC1945}" type="presParOf" srcId="{B56B41E6-DF77-4DDC-B577-5509C4D2B162}" destId="{6C8F4B42-55E1-498F-BF6C-9CA54BDE6096}" srcOrd="1" destOrd="0" presId="urn:microsoft.com/office/officeart/2008/layout/LinedList"/>
    <dgm:cxn modelId="{DD8D56FA-261B-4D2A-B246-748A8FBC7158}" type="presParOf" srcId="{6C8F4B42-55E1-498F-BF6C-9CA54BDE6096}" destId="{815B501D-8A32-4F3A-8E54-3966CFF789C2}" srcOrd="0" destOrd="0" presId="urn:microsoft.com/office/officeart/2008/layout/LinedList"/>
    <dgm:cxn modelId="{8CA70545-9965-4D2B-BEEE-8674DC5C370F}" type="presParOf" srcId="{6C8F4B42-55E1-498F-BF6C-9CA54BDE6096}" destId="{93E0821F-8DFC-4DEA-B56E-90E9543B9282}" srcOrd="1" destOrd="0" presId="urn:microsoft.com/office/officeart/2008/layout/LinedList"/>
    <dgm:cxn modelId="{E988157D-42CE-431C-B860-25202504A59B}" type="presParOf" srcId="{93E0821F-8DFC-4DEA-B56E-90E9543B9282}" destId="{0D4D8250-21C5-494D-94C7-72429766D79D}" srcOrd="0" destOrd="0" presId="urn:microsoft.com/office/officeart/2008/layout/LinedList"/>
    <dgm:cxn modelId="{88BD4F62-C0B2-4E0D-B165-C9BFAFFC7DCE}" type="presParOf" srcId="{93E0821F-8DFC-4DEA-B56E-90E9543B9282}" destId="{DD73FF11-B1F5-4536-A6A7-32BF69403788}" srcOrd="1" destOrd="0" presId="urn:microsoft.com/office/officeart/2008/layout/LinedList"/>
    <dgm:cxn modelId="{E0A8AD35-4B4C-4C49-A4F8-F9ACBD30F904}" type="presParOf" srcId="{93E0821F-8DFC-4DEA-B56E-90E9543B9282}" destId="{235118B3-2CF3-44FA-8C68-4680E68BCB15}" srcOrd="2" destOrd="0" presId="urn:microsoft.com/office/officeart/2008/layout/LinedList"/>
    <dgm:cxn modelId="{8EB65D62-1C04-4D6D-A426-5AA7E2B1764C}" type="presParOf" srcId="{6C8F4B42-55E1-498F-BF6C-9CA54BDE6096}" destId="{3913F9D5-8D1D-42C3-ABB4-D33116746475}" srcOrd="2" destOrd="0" presId="urn:microsoft.com/office/officeart/2008/layout/LinedList"/>
    <dgm:cxn modelId="{179C7FEC-4636-4396-BFB6-F2E6FF64B053}" type="presParOf" srcId="{6C8F4B42-55E1-498F-BF6C-9CA54BDE6096}" destId="{F53109D3-4797-4E38-BA25-B288DA4B9DB9}" srcOrd="3" destOrd="0" presId="urn:microsoft.com/office/officeart/2008/layout/LinedList"/>
    <dgm:cxn modelId="{0A6E303E-C82C-4A0D-B6C0-78F8FEA6DBDC}" type="presParOf" srcId="{6C8F4B42-55E1-498F-BF6C-9CA54BDE6096}" destId="{954E49F6-8123-402D-BFF8-69DD0105D5C8}" srcOrd="4" destOrd="0" presId="urn:microsoft.com/office/officeart/2008/layout/LinedList"/>
    <dgm:cxn modelId="{43AAD32B-CF24-4F2D-AE6D-EC28E4C79423}" type="presParOf" srcId="{954E49F6-8123-402D-BFF8-69DD0105D5C8}" destId="{8BFF1894-6A73-43AF-968B-279BA9234F79}" srcOrd="0" destOrd="0" presId="urn:microsoft.com/office/officeart/2008/layout/LinedList"/>
    <dgm:cxn modelId="{DEA09D8E-40F6-49DB-B48D-EE5D4C4ADF30}" type="presParOf" srcId="{954E49F6-8123-402D-BFF8-69DD0105D5C8}" destId="{6FBF167C-4A74-450E-82EC-2E56DCDF37AD}" srcOrd="1" destOrd="0" presId="urn:microsoft.com/office/officeart/2008/layout/LinedList"/>
    <dgm:cxn modelId="{CD51A645-5098-41F7-9C7D-BCFD78016DB7}" type="presParOf" srcId="{954E49F6-8123-402D-BFF8-69DD0105D5C8}" destId="{F2B3EB79-3734-4D30-9414-CD6DC6D13BD1}" srcOrd="2" destOrd="0" presId="urn:microsoft.com/office/officeart/2008/layout/LinedList"/>
    <dgm:cxn modelId="{FC5DDE20-86C9-4642-A08F-12C1BF6FBD1D}" type="presParOf" srcId="{6C8F4B42-55E1-498F-BF6C-9CA54BDE6096}" destId="{9506224B-52DD-4BE2-8CEB-F2E1848682E5}" srcOrd="5" destOrd="0" presId="urn:microsoft.com/office/officeart/2008/layout/LinedList"/>
    <dgm:cxn modelId="{F2ADA2F2-90DB-4A69-99C9-815485462A1C}" type="presParOf" srcId="{6C8F4B42-55E1-498F-BF6C-9CA54BDE6096}" destId="{23CCE1B0-F578-4787-A5D0-F075806581D4}" srcOrd="6" destOrd="0" presId="urn:microsoft.com/office/officeart/2008/layout/LinedList"/>
    <dgm:cxn modelId="{260AB4EF-8E02-428D-9E84-BBE69BDDACBB}" type="presParOf" srcId="{6C8F4B42-55E1-498F-BF6C-9CA54BDE6096}" destId="{C0F241AD-9589-407A-997F-D7334F44DFB8}" srcOrd="7" destOrd="0" presId="urn:microsoft.com/office/officeart/2008/layout/LinedList"/>
    <dgm:cxn modelId="{F6E4B0C2-5A23-4672-B322-6CE688484689}" type="presParOf" srcId="{C0F241AD-9589-407A-997F-D7334F44DFB8}" destId="{DBB33E98-C4FF-4C54-86D0-1814FC85D00B}" srcOrd="0" destOrd="0" presId="urn:microsoft.com/office/officeart/2008/layout/LinedList"/>
    <dgm:cxn modelId="{00ABE947-DC2C-4137-B0F7-29576770D47C}" type="presParOf" srcId="{C0F241AD-9589-407A-997F-D7334F44DFB8}" destId="{91266BF2-4047-40D0-83CA-B2945CEDC8D9}" srcOrd="1" destOrd="0" presId="urn:microsoft.com/office/officeart/2008/layout/LinedList"/>
    <dgm:cxn modelId="{E0D40384-17A1-42A0-88F0-38EFC6888B79}" type="presParOf" srcId="{C0F241AD-9589-407A-997F-D7334F44DFB8}" destId="{671EF2A0-5E0B-4DBE-B499-7487875AC51B}" srcOrd="2" destOrd="0" presId="urn:microsoft.com/office/officeart/2008/layout/LinedList"/>
    <dgm:cxn modelId="{6E5A0878-7B91-418F-8A60-94400E0DD33D}" type="presParOf" srcId="{6C8F4B42-55E1-498F-BF6C-9CA54BDE6096}" destId="{BD2DB3A6-6478-45D7-A457-E81DE4D83F29}" srcOrd="8" destOrd="0" presId="urn:microsoft.com/office/officeart/2008/layout/LinedList"/>
    <dgm:cxn modelId="{5FDB227A-63B1-4C4B-A74F-B1647A48C7BC}" type="presParOf" srcId="{6C8F4B42-55E1-498F-BF6C-9CA54BDE6096}" destId="{C8BD68B0-9CBD-4599-A5AD-CB98AC2FB45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754D5-2133-409C-9CC4-57761D19AF4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4B16F8-539A-4F28-A040-5FA53B21C793}">
      <dgm:prSet phldrT="[Texto]" custT="1"/>
      <dgm:spPr/>
      <dgm:t>
        <a:bodyPr/>
        <a:lstStyle/>
        <a:p>
          <a:r>
            <a:rPr lang="es-E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3. ¿Por qué estoy así?</a:t>
          </a:r>
        </a:p>
      </dgm:t>
    </dgm:pt>
    <dgm:pt modelId="{6F1F275E-A624-4D97-9E78-BB6A9CC767CF}" type="par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E5E0638-1A01-4B4C-B2C8-9B725EC23192}" type="sib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9A47234-E519-4896-A2DB-1C859BA8B5E2}">
      <dgm:prSet phldrT="[Texto]" custT="1"/>
      <dgm:spPr/>
      <dgm:t>
        <a:bodyPr anchor="ctr"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¿Cuáles son mis riesgos?</a:t>
          </a:r>
        </a:p>
      </dgm:t>
    </dgm:pt>
    <dgm:pt modelId="{0E6A1C56-9A09-4BF8-B0E4-B62F1D86471B}" type="par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848D3D3A-3633-4B5A-AD6B-022499B813DA}" type="sib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11FAE98-EF6F-49C0-AEA0-18459BD55E78}">
      <dgm:prSet phldrT="[Texto]" custT="1"/>
      <dgm:spPr/>
      <dgm:t>
        <a:bodyPr anchor="ctr"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Acciones que agravan el riesgo.</a:t>
          </a:r>
        </a:p>
      </dgm:t>
    </dgm:pt>
    <dgm:pt modelId="{194A291B-BF70-4420-9604-02D473969C88}" type="parTrans" cxnId="{C8B4FD8D-5C6D-4F18-9384-7FC827DBBE93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5747183-234A-4537-86E4-E09D959FD7E8}" type="sibTrans" cxnId="{C8B4FD8D-5C6D-4F18-9384-7FC827DBBE93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B0FED4C0-0E00-4E72-A41F-23E4F8051C2F}">
      <dgm:prSet phldrT="[Texto]" custT="1"/>
      <dgm:spPr/>
      <dgm:t>
        <a:bodyPr anchor="ctr"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Mapa de riesgos.</a:t>
          </a:r>
        </a:p>
      </dgm:t>
    </dgm:pt>
    <dgm:pt modelId="{779B79EE-7239-4C6C-9F58-DD25963A50C8}" type="parTrans" cxnId="{4BDD1796-F7DA-423A-9359-C216075F2B56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610A70C-D12B-4209-A15C-FF596832F5A7}" type="sibTrans" cxnId="{4BDD1796-F7DA-423A-9359-C216075F2B56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417C143-ECA6-4C9B-B5F8-7AC7570EF862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Definición de un programa de administración de riesgos.</a:t>
          </a:r>
        </a:p>
        <a:p>
          <a:endParaRPr lang="es-ES" sz="24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469C8C55-CA3F-4208-9B6D-668FC1D66E84}" type="parTrans" cxnId="{B294955A-EC58-4CF0-A5EE-6B07E4994B86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A51E83D5-17D0-48C6-B7A1-510EDD67C026}" type="sibTrans" cxnId="{B294955A-EC58-4CF0-A5EE-6B07E4994B86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0CD6015C-9D52-4DAE-B6E0-EBDBEB866E7F}" type="pres">
      <dgm:prSet presAssocID="{A98754D5-2133-409C-9CC4-57761D19AF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221667-5F12-466D-837C-FB83D0F403CF}" type="pres">
      <dgm:prSet presAssocID="{4E4B16F8-539A-4F28-A040-5FA53B21C793}" presName="thickLine" presStyleLbl="alignNode1" presStyleIdx="0" presStyleCnt="1"/>
      <dgm:spPr/>
    </dgm:pt>
    <dgm:pt modelId="{B56B41E6-DF77-4DDC-B577-5509C4D2B162}" type="pres">
      <dgm:prSet presAssocID="{4E4B16F8-539A-4F28-A040-5FA53B21C793}" presName="horz1" presStyleCnt="0"/>
      <dgm:spPr/>
    </dgm:pt>
    <dgm:pt modelId="{1F5BAA5E-9C6F-4676-9103-DF471E2BE28F}" type="pres">
      <dgm:prSet presAssocID="{4E4B16F8-539A-4F28-A040-5FA53B21C793}" presName="tx1" presStyleLbl="revTx" presStyleIdx="0" presStyleCnt="5" custScaleX="149027"/>
      <dgm:spPr/>
      <dgm:t>
        <a:bodyPr/>
        <a:lstStyle/>
        <a:p>
          <a:endParaRPr lang="es-ES"/>
        </a:p>
      </dgm:t>
    </dgm:pt>
    <dgm:pt modelId="{6C8F4B42-55E1-498F-BF6C-9CA54BDE6096}" type="pres">
      <dgm:prSet presAssocID="{4E4B16F8-539A-4F28-A040-5FA53B21C793}" presName="vert1" presStyleCnt="0"/>
      <dgm:spPr/>
    </dgm:pt>
    <dgm:pt modelId="{815B501D-8A32-4F3A-8E54-3966CFF789C2}" type="pres">
      <dgm:prSet presAssocID="{59A47234-E519-4896-A2DB-1C859BA8B5E2}" presName="vertSpace2a" presStyleCnt="0"/>
      <dgm:spPr/>
    </dgm:pt>
    <dgm:pt modelId="{93E0821F-8DFC-4DEA-B56E-90E9543B9282}" type="pres">
      <dgm:prSet presAssocID="{59A47234-E519-4896-A2DB-1C859BA8B5E2}" presName="horz2" presStyleCnt="0"/>
      <dgm:spPr/>
    </dgm:pt>
    <dgm:pt modelId="{0D4D8250-21C5-494D-94C7-72429766D79D}" type="pres">
      <dgm:prSet presAssocID="{59A47234-E519-4896-A2DB-1C859BA8B5E2}" presName="horzSpace2" presStyleCnt="0"/>
      <dgm:spPr/>
    </dgm:pt>
    <dgm:pt modelId="{DD73FF11-B1F5-4536-A6A7-32BF69403788}" type="pres">
      <dgm:prSet presAssocID="{59A47234-E519-4896-A2DB-1C859BA8B5E2}" presName="tx2" presStyleLbl="revTx" presStyleIdx="1" presStyleCnt="5"/>
      <dgm:spPr/>
      <dgm:t>
        <a:bodyPr/>
        <a:lstStyle/>
        <a:p>
          <a:endParaRPr lang="es-ES"/>
        </a:p>
      </dgm:t>
    </dgm:pt>
    <dgm:pt modelId="{235118B3-2CF3-44FA-8C68-4680E68BCB15}" type="pres">
      <dgm:prSet presAssocID="{59A47234-E519-4896-A2DB-1C859BA8B5E2}" presName="vert2" presStyleCnt="0"/>
      <dgm:spPr/>
    </dgm:pt>
    <dgm:pt modelId="{3913F9D5-8D1D-42C3-ABB4-D33116746475}" type="pres">
      <dgm:prSet presAssocID="{59A47234-E519-4896-A2DB-1C859BA8B5E2}" presName="thinLine2b" presStyleLbl="callout" presStyleIdx="0" presStyleCnt="4"/>
      <dgm:spPr/>
    </dgm:pt>
    <dgm:pt modelId="{F53109D3-4797-4E38-BA25-B288DA4B9DB9}" type="pres">
      <dgm:prSet presAssocID="{59A47234-E519-4896-A2DB-1C859BA8B5E2}" presName="vertSpace2b" presStyleCnt="0"/>
      <dgm:spPr/>
    </dgm:pt>
    <dgm:pt modelId="{954E49F6-8123-402D-BFF8-69DD0105D5C8}" type="pres">
      <dgm:prSet presAssocID="{511FAE98-EF6F-49C0-AEA0-18459BD55E78}" presName="horz2" presStyleCnt="0"/>
      <dgm:spPr/>
    </dgm:pt>
    <dgm:pt modelId="{8BFF1894-6A73-43AF-968B-279BA9234F79}" type="pres">
      <dgm:prSet presAssocID="{511FAE98-EF6F-49C0-AEA0-18459BD55E78}" presName="horzSpace2" presStyleCnt="0"/>
      <dgm:spPr/>
    </dgm:pt>
    <dgm:pt modelId="{6FBF167C-4A74-450E-82EC-2E56DCDF37AD}" type="pres">
      <dgm:prSet presAssocID="{511FAE98-EF6F-49C0-AEA0-18459BD55E78}" presName="tx2" presStyleLbl="revTx" presStyleIdx="2" presStyleCnt="5"/>
      <dgm:spPr/>
      <dgm:t>
        <a:bodyPr/>
        <a:lstStyle/>
        <a:p>
          <a:endParaRPr lang="es-ES"/>
        </a:p>
      </dgm:t>
    </dgm:pt>
    <dgm:pt modelId="{F2B3EB79-3734-4D30-9414-CD6DC6D13BD1}" type="pres">
      <dgm:prSet presAssocID="{511FAE98-EF6F-49C0-AEA0-18459BD55E78}" presName="vert2" presStyleCnt="0"/>
      <dgm:spPr/>
    </dgm:pt>
    <dgm:pt modelId="{9506224B-52DD-4BE2-8CEB-F2E1848682E5}" type="pres">
      <dgm:prSet presAssocID="{511FAE98-EF6F-49C0-AEA0-18459BD55E78}" presName="thinLine2b" presStyleLbl="callout" presStyleIdx="1" presStyleCnt="4"/>
      <dgm:spPr/>
    </dgm:pt>
    <dgm:pt modelId="{23CCE1B0-F578-4787-A5D0-F075806581D4}" type="pres">
      <dgm:prSet presAssocID="{511FAE98-EF6F-49C0-AEA0-18459BD55E78}" presName="vertSpace2b" presStyleCnt="0"/>
      <dgm:spPr/>
    </dgm:pt>
    <dgm:pt modelId="{C0F241AD-9589-407A-997F-D7334F44DFB8}" type="pres">
      <dgm:prSet presAssocID="{B0FED4C0-0E00-4E72-A41F-23E4F8051C2F}" presName="horz2" presStyleCnt="0"/>
      <dgm:spPr/>
    </dgm:pt>
    <dgm:pt modelId="{DBB33E98-C4FF-4C54-86D0-1814FC85D00B}" type="pres">
      <dgm:prSet presAssocID="{B0FED4C0-0E00-4E72-A41F-23E4F8051C2F}" presName="horzSpace2" presStyleCnt="0"/>
      <dgm:spPr/>
    </dgm:pt>
    <dgm:pt modelId="{91266BF2-4047-40D0-83CA-B2945CEDC8D9}" type="pres">
      <dgm:prSet presAssocID="{B0FED4C0-0E00-4E72-A41F-23E4F8051C2F}" presName="tx2" presStyleLbl="revTx" presStyleIdx="3" presStyleCnt="5"/>
      <dgm:spPr/>
      <dgm:t>
        <a:bodyPr/>
        <a:lstStyle/>
        <a:p>
          <a:endParaRPr lang="es-ES"/>
        </a:p>
      </dgm:t>
    </dgm:pt>
    <dgm:pt modelId="{671EF2A0-5E0B-4DBE-B499-7487875AC51B}" type="pres">
      <dgm:prSet presAssocID="{B0FED4C0-0E00-4E72-A41F-23E4F8051C2F}" presName="vert2" presStyleCnt="0"/>
      <dgm:spPr/>
    </dgm:pt>
    <dgm:pt modelId="{BD2DB3A6-6478-45D7-A457-E81DE4D83F29}" type="pres">
      <dgm:prSet presAssocID="{B0FED4C0-0E00-4E72-A41F-23E4F8051C2F}" presName="thinLine2b" presStyleLbl="callout" presStyleIdx="2" presStyleCnt="4"/>
      <dgm:spPr/>
    </dgm:pt>
    <dgm:pt modelId="{C8BD68B0-9CBD-4599-A5AD-CB98AC2FB45A}" type="pres">
      <dgm:prSet presAssocID="{B0FED4C0-0E00-4E72-A41F-23E4F8051C2F}" presName="vertSpace2b" presStyleCnt="0"/>
      <dgm:spPr/>
    </dgm:pt>
    <dgm:pt modelId="{3315E1CF-1C32-41BE-9E18-C84365ABDDEB}" type="pres">
      <dgm:prSet presAssocID="{3417C143-ECA6-4C9B-B5F8-7AC7570EF862}" presName="horz2" presStyleCnt="0"/>
      <dgm:spPr/>
    </dgm:pt>
    <dgm:pt modelId="{A5184A31-B398-44FE-9F5E-038CC839563C}" type="pres">
      <dgm:prSet presAssocID="{3417C143-ECA6-4C9B-B5F8-7AC7570EF862}" presName="horzSpace2" presStyleCnt="0"/>
      <dgm:spPr/>
    </dgm:pt>
    <dgm:pt modelId="{779F5050-F96D-48A7-87C6-BE97241C17DF}" type="pres">
      <dgm:prSet presAssocID="{3417C143-ECA6-4C9B-B5F8-7AC7570EF862}" presName="tx2" presStyleLbl="revTx" presStyleIdx="4" presStyleCnt="5"/>
      <dgm:spPr/>
      <dgm:t>
        <a:bodyPr/>
        <a:lstStyle/>
        <a:p>
          <a:endParaRPr lang="es-ES"/>
        </a:p>
      </dgm:t>
    </dgm:pt>
    <dgm:pt modelId="{0089E8F8-8E5F-49F1-B878-BDB6D9C7AA03}" type="pres">
      <dgm:prSet presAssocID="{3417C143-ECA6-4C9B-B5F8-7AC7570EF862}" presName="vert2" presStyleCnt="0"/>
      <dgm:spPr/>
    </dgm:pt>
    <dgm:pt modelId="{3B4513A9-6429-449F-AF31-2BFFDDE6861E}" type="pres">
      <dgm:prSet presAssocID="{3417C143-ECA6-4C9B-B5F8-7AC7570EF862}" presName="thinLine2b" presStyleLbl="callout" presStyleIdx="3" presStyleCnt="4"/>
      <dgm:spPr/>
    </dgm:pt>
    <dgm:pt modelId="{6738CF33-75E2-4455-AC7B-8E7FF45330F5}" type="pres">
      <dgm:prSet presAssocID="{3417C143-ECA6-4C9B-B5F8-7AC7570EF862}" presName="vertSpace2b" presStyleCnt="0"/>
      <dgm:spPr/>
    </dgm:pt>
  </dgm:ptLst>
  <dgm:cxnLst>
    <dgm:cxn modelId="{20DE58E2-F420-4255-8897-FA40C93DCD29}" type="presOf" srcId="{511FAE98-EF6F-49C0-AEA0-18459BD55E78}" destId="{6FBF167C-4A74-450E-82EC-2E56DCDF37AD}" srcOrd="0" destOrd="0" presId="urn:microsoft.com/office/officeart/2008/layout/LinedList"/>
    <dgm:cxn modelId="{AF71C163-A141-4CD5-8E27-670379F48C99}" type="presOf" srcId="{B0FED4C0-0E00-4E72-A41F-23E4F8051C2F}" destId="{91266BF2-4047-40D0-83CA-B2945CEDC8D9}" srcOrd="0" destOrd="0" presId="urn:microsoft.com/office/officeart/2008/layout/LinedList"/>
    <dgm:cxn modelId="{4AE0043B-DEA5-42EB-AACE-DD4C13C9510B}" type="presOf" srcId="{59A47234-E519-4896-A2DB-1C859BA8B5E2}" destId="{DD73FF11-B1F5-4536-A6A7-32BF69403788}" srcOrd="0" destOrd="0" presId="urn:microsoft.com/office/officeart/2008/layout/LinedList"/>
    <dgm:cxn modelId="{B294955A-EC58-4CF0-A5EE-6B07E4994B86}" srcId="{4E4B16F8-539A-4F28-A040-5FA53B21C793}" destId="{3417C143-ECA6-4C9B-B5F8-7AC7570EF862}" srcOrd="3" destOrd="0" parTransId="{469C8C55-CA3F-4208-9B6D-668FC1D66E84}" sibTransId="{A51E83D5-17D0-48C6-B7A1-510EDD67C026}"/>
    <dgm:cxn modelId="{C8B4FD8D-5C6D-4F18-9384-7FC827DBBE93}" srcId="{4E4B16F8-539A-4F28-A040-5FA53B21C793}" destId="{511FAE98-EF6F-49C0-AEA0-18459BD55E78}" srcOrd="1" destOrd="0" parTransId="{194A291B-BF70-4420-9604-02D473969C88}" sibTransId="{75747183-234A-4537-86E4-E09D959FD7E8}"/>
    <dgm:cxn modelId="{ACB1635B-B079-433A-9895-F54ABF057397}" srcId="{4E4B16F8-539A-4F28-A040-5FA53B21C793}" destId="{59A47234-E519-4896-A2DB-1C859BA8B5E2}" srcOrd="0" destOrd="0" parTransId="{0E6A1C56-9A09-4BF8-B0E4-B62F1D86471B}" sibTransId="{848D3D3A-3633-4B5A-AD6B-022499B813DA}"/>
    <dgm:cxn modelId="{BCB4163F-8E84-43D2-B4DA-1B2CAA69EC25}" type="presOf" srcId="{3417C143-ECA6-4C9B-B5F8-7AC7570EF862}" destId="{779F5050-F96D-48A7-87C6-BE97241C17DF}" srcOrd="0" destOrd="0" presId="urn:microsoft.com/office/officeart/2008/layout/LinedList"/>
    <dgm:cxn modelId="{AE362EA4-4AED-436F-975B-23748067CD14}" srcId="{A98754D5-2133-409C-9CC4-57761D19AF4C}" destId="{4E4B16F8-539A-4F28-A040-5FA53B21C793}" srcOrd="0" destOrd="0" parTransId="{6F1F275E-A624-4D97-9E78-BB6A9CC767CF}" sibTransId="{FE5E0638-1A01-4B4C-B2C8-9B725EC23192}"/>
    <dgm:cxn modelId="{4BDD1796-F7DA-423A-9359-C216075F2B56}" srcId="{4E4B16F8-539A-4F28-A040-5FA53B21C793}" destId="{B0FED4C0-0E00-4E72-A41F-23E4F8051C2F}" srcOrd="2" destOrd="0" parTransId="{779B79EE-7239-4C6C-9F58-DD25963A50C8}" sibTransId="{F610A70C-D12B-4209-A15C-FF596832F5A7}"/>
    <dgm:cxn modelId="{FAB0A1F9-2414-4406-9BA4-882C7C18681F}" type="presOf" srcId="{4E4B16F8-539A-4F28-A040-5FA53B21C793}" destId="{1F5BAA5E-9C6F-4676-9103-DF471E2BE28F}" srcOrd="0" destOrd="0" presId="urn:microsoft.com/office/officeart/2008/layout/LinedList"/>
    <dgm:cxn modelId="{649E61B8-FD7D-4D25-BA4A-0FF805D94DE3}" type="presOf" srcId="{A98754D5-2133-409C-9CC4-57761D19AF4C}" destId="{0CD6015C-9D52-4DAE-B6E0-EBDBEB866E7F}" srcOrd="0" destOrd="0" presId="urn:microsoft.com/office/officeart/2008/layout/LinedList"/>
    <dgm:cxn modelId="{CCD7BFAB-502A-4602-BB0F-FFED77ADE6A7}" type="presParOf" srcId="{0CD6015C-9D52-4DAE-B6E0-EBDBEB866E7F}" destId="{0D221667-5F12-466D-837C-FB83D0F403CF}" srcOrd="0" destOrd="0" presId="urn:microsoft.com/office/officeart/2008/layout/LinedList"/>
    <dgm:cxn modelId="{D09CC7B0-EDD8-49C7-B73A-562A996D7163}" type="presParOf" srcId="{0CD6015C-9D52-4DAE-B6E0-EBDBEB866E7F}" destId="{B56B41E6-DF77-4DDC-B577-5509C4D2B162}" srcOrd="1" destOrd="0" presId="urn:microsoft.com/office/officeart/2008/layout/LinedList"/>
    <dgm:cxn modelId="{4E402B64-81B8-4A79-A8DC-4617D1600240}" type="presParOf" srcId="{B56B41E6-DF77-4DDC-B577-5509C4D2B162}" destId="{1F5BAA5E-9C6F-4676-9103-DF471E2BE28F}" srcOrd="0" destOrd="0" presId="urn:microsoft.com/office/officeart/2008/layout/LinedList"/>
    <dgm:cxn modelId="{C1D4B50D-E8EC-4D50-9331-AED447CC1945}" type="presParOf" srcId="{B56B41E6-DF77-4DDC-B577-5509C4D2B162}" destId="{6C8F4B42-55E1-498F-BF6C-9CA54BDE6096}" srcOrd="1" destOrd="0" presId="urn:microsoft.com/office/officeart/2008/layout/LinedList"/>
    <dgm:cxn modelId="{DD8D56FA-261B-4D2A-B246-748A8FBC7158}" type="presParOf" srcId="{6C8F4B42-55E1-498F-BF6C-9CA54BDE6096}" destId="{815B501D-8A32-4F3A-8E54-3966CFF789C2}" srcOrd="0" destOrd="0" presId="urn:microsoft.com/office/officeart/2008/layout/LinedList"/>
    <dgm:cxn modelId="{8CA70545-9965-4D2B-BEEE-8674DC5C370F}" type="presParOf" srcId="{6C8F4B42-55E1-498F-BF6C-9CA54BDE6096}" destId="{93E0821F-8DFC-4DEA-B56E-90E9543B9282}" srcOrd="1" destOrd="0" presId="urn:microsoft.com/office/officeart/2008/layout/LinedList"/>
    <dgm:cxn modelId="{E988157D-42CE-431C-B860-25202504A59B}" type="presParOf" srcId="{93E0821F-8DFC-4DEA-B56E-90E9543B9282}" destId="{0D4D8250-21C5-494D-94C7-72429766D79D}" srcOrd="0" destOrd="0" presId="urn:microsoft.com/office/officeart/2008/layout/LinedList"/>
    <dgm:cxn modelId="{88BD4F62-C0B2-4E0D-B165-C9BFAFFC7DCE}" type="presParOf" srcId="{93E0821F-8DFC-4DEA-B56E-90E9543B9282}" destId="{DD73FF11-B1F5-4536-A6A7-32BF69403788}" srcOrd="1" destOrd="0" presId="urn:microsoft.com/office/officeart/2008/layout/LinedList"/>
    <dgm:cxn modelId="{E0A8AD35-4B4C-4C49-A4F8-F9ACBD30F904}" type="presParOf" srcId="{93E0821F-8DFC-4DEA-B56E-90E9543B9282}" destId="{235118B3-2CF3-44FA-8C68-4680E68BCB15}" srcOrd="2" destOrd="0" presId="urn:microsoft.com/office/officeart/2008/layout/LinedList"/>
    <dgm:cxn modelId="{8EB65D62-1C04-4D6D-A426-5AA7E2B1764C}" type="presParOf" srcId="{6C8F4B42-55E1-498F-BF6C-9CA54BDE6096}" destId="{3913F9D5-8D1D-42C3-ABB4-D33116746475}" srcOrd="2" destOrd="0" presId="urn:microsoft.com/office/officeart/2008/layout/LinedList"/>
    <dgm:cxn modelId="{179C7FEC-4636-4396-BFB6-F2E6FF64B053}" type="presParOf" srcId="{6C8F4B42-55E1-498F-BF6C-9CA54BDE6096}" destId="{F53109D3-4797-4E38-BA25-B288DA4B9DB9}" srcOrd="3" destOrd="0" presId="urn:microsoft.com/office/officeart/2008/layout/LinedList"/>
    <dgm:cxn modelId="{0A6E303E-C82C-4A0D-B6C0-78F8FEA6DBDC}" type="presParOf" srcId="{6C8F4B42-55E1-498F-BF6C-9CA54BDE6096}" destId="{954E49F6-8123-402D-BFF8-69DD0105D5C8}" srcOrd="4" destOrd="0" presId="urn:microsoft.com/office/officeart/2008/layout/LinedList"/>
    <dgm:cxn modelId="{43AAD32B-CF24-4F2D-AE6D-EC28E4C79423}" type="presParOf" srcId="{954E49F6-8123-402D-BFF8-69DD0105D5C8}" destId="{8BFF1894-6A73-43AF-968B-279BA9234F79}" srcOrd="0" destOrd="0" presId="urn:microsoft.com/office/officeart/2008/layout/LinedList"/>
    <dgm:cxn modelId="{DEA09D8E-40F6-49DB-B48D-EE5D4C4ADF30}" type="presParOf" srcId="{954E49F6-8123-402D-BFF8-69DD0105D5C8}" destId="{6FBF167C-4A74-450E-82EC-2E56DCDF37AD}" srcOrd="1" destOrd="0" presId="urn:microsoft.com/office/officeart/2008/layout/LinedList"/>
    <dgm:cxn modelId="{CD51A645-5098-41F7-9C7D-BCFD78016DB7}" type="presParOf" srcId="{954E49F6-8123-402D-BFF8-69DD0105D5C8}" destId="{F2B3EB79-3734-4D30-9414-CD6DC6D13BD1}" srcOrd="2" destOrd="0" presId="urn:microsoft.com/office/officeart/2008/layout/LinedList"/>
    <dgm:cxn modelId="{FC5DDE20-86C9-4642-A08F-12C1BF6FBD1D}" type="presParOf" srcId="{6C8F4B42-55E1-498F-BF6C-9CA54BDE6096}" destId="{9506224B-52DD-4BE2-8CEB-F2E1848682E5}" srcOrd="5" destOrd="0" presId="urn:microsoft.com/office/officeart/2008/layout/LinedList"/>
    <dgm:cxn modelId="{F2ADA2F2-90DB-4A69-99C9-815485462A1C}" type="presParOf" srcId="{6C8F4B42-55E1-498F-BF6C-9CA54BDE6096}" destId="{23CCE1B0-F578-4787-A5D0-F075806581D4}" srcOrd="6" destOrd="0" presId="urn:microsoft.com/office/officeart/2008/layout/LinedList"/>
    <dgm:cxn modelId="{260AB4EF-8E02-428D-9E84-BBE69BDDACBB}" type="presParOf" srcId="{6C8F4B42-55E1-498F-BF6C-9CA54BDE6096}" destId="{C0F241AD-9589-407A-997F-D7334F44DFB8}" srcOrd="7" destOrd="0" presId="urn:microsoft.com/office/officeart/2008/layout/LinedList"/>
    <dgm:cxn modelId="{F6E4B0C2-5A23-4672-B322-6CE688484689}" type="presParOf" srcId="{C0F241AD-9589-407A-997F-D7334F44DFB8}" destId="{DBB33E98-C4FF-4C54-86D0-1814FC85D00B}" srcOrd="0" destOrd="0" presId="urn:microsoft.com/office/officeart/2008/layout/LinedList"/>
    <dgm:cxn modelId="{00ABE947-DC2C-4137-B0F7-29576770D47C}" type="presParOf" srcId="{C0F241AD-9589-407A-997F-D7334F44DFB8}" destId="{91266BF2-4047-40D0-83CA-B2945CEDC8D9}" srcOrd="1" destOrd="0" presId="urn:microsoft.com/office/officeart/2008/layout/LinedList"/>
    <dgm:cxn modelId="{E0D40384-17A1-42A0-88F0-38EFC6888B79}" type="presParOf" srcId="{C0F241AD-9589-407A-997F-D7334F44DFB8}" destId="{671EF2A0-5E0B-4DBE-B499-7487875AC51B}" srcOrd="2" destOrd="0" presId="urn:microsoft.com/office/officeart/2008/layout/LinedList"/>
    <dgm:cxn modelId="{6E5A0878-7B91-418F-8A60-94400E0DD33D}" type="presParOf" srcId="{6C8F4B42-55E1-498F-BF6C-9CA54BDE6096}" destId="{BD2DB3A6-6478-45D7-A457-E81DE4D83F29}" srcOrd="8" destOrd="0" presId="urn:microsoft.com/office/officeart/2008/layout/LinedList"/>
    <dgm:cxn modelId="{5FDB227A-63B1-4C4B-A74F-B1647A48C7BC}" type="presParOf" srcId="{6C8F4B42-55E1-498F-BF6C-9CA54BDE6096}" destId="{C8BD68B0-9CBD-4599-A5AD-CB98AC2FB45A}" srcOrd="9" destOrd="0" presId="urn:microsoft.com/office/officeart/2008/layout/LinedList"/>
    <dgm:cxn modelId="{B3FFD611-0B6B-458F-A6E1-4DD26BF1BD77}" type="presParOf" srcId="{6C8F4B42-55E1-498F-BF6C-9CA54BDE6096}" destId="{3315E1CF-1C32-41BE-9E18-C84365ABDDEB}" srcOrd="10" destOrd="0" presId="urn:microsoft.com/office/officeart/2008/layout/LinedList"/>
    <dgm:cxn modelId="{F1D53413-13E1-48A7-96FA-A7E74D37A363}" type="presParOf" srcId="{3315E1CF-1C32-41BE-9E18-C84365ABDDEB}" destId="{A5184A31-B398-44FE-9F5E-038CC839563C}" srcOrd="0" destOrd="0" presId="urn:microsoft.com/office/officeart/2008/layout/LinedList"/>
    <dgm:cxn modelId="{A26309A4-074A-4544-8B38-DB022CA85EA9}" type="presParOf" srcId="{3315E1CF-1C32-41BE-9E18-C84365ABDDEB}" destId="{779F5050-F96D-48A7-87C6-BE97241C17DF}" srcOrd="1" destOrd="0" presId="urn:microsoft.com/office/officeart/2008/layout/LinedList"/>
    <dgm:cxn modelId="{D644281E-20DB-4B74-9909-B311F9FBEB0A}" type="presParOf" srcId="{3315E1CF-1C32-41BE-9E18-C84365ABDDEB}" destId="{0089E8F8-8E5F-49F1-B878-BDB6D9C7AA03}" srcOrd="2" destOrd="0" presId="urn:microsoft.com/office/officeart/2008/layout/LinedList"/>
    <dgm:cxn modelId="{866A6306-8B97-40D1-9E88-39C2DA7A886D}" type="presParOf" srcId="{6C8F4B42-55E1-498F-BF6C-9CA54BDE6096}" destId="{3B4513A9-6429-449F-AF31-2BFFDDE6861E}" srcOrd="11" destOrd="0" presId="urn:microsoft.com/office/officeart/2008/layout/LinedList"/>
    <dgm:cxn modelId="{1F466B19-5818-41B7-B7AE-71636D39873E}" type="presParOf" srcId="{6C8F4B42-55E1-498F-BF6C-9CA54BDE6096}" destId="{6738CF33-75E2-4455-AC7B-8E7FF45330F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8754D5-2133-409C-9CC4-57761D19AF4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4B16F8-539A-4F28-A040-5FA53B21C793}">
      <dgm:prSet phldrT="[Texto]" custT="1"/>
      <dgm:spPr/>
      <dgm:t>
        <a:bodyPr/>
        <a:lstStyle/>
        <a:p>
          <a:r>
            <a:rPr lang="es-E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4.Herramientas que me ayudan</a:t>
          </a:r>
        </a:p>
      </dgm:t>
    </dgm:pt>
    <dgm:pt modelId="{6F1F275E-A624-4D97-9E78-BB6A9CC767CF}" type="par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E5E0638-1A01-4B4C-B2C8-9B725EC23192}" type="sib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9A47234-E519-4896-A2DB-1C859BA8B5E2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Análisis de la información.</a:t>
          </a:r>
        </a:p>
      </dgm:t>
    </dgm:pt>
    <dgm:pt modelId="{0E6A1C56-9A09-4BF8-B0E4-B62F1D86471B}" type="par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848D3D3A-3633-4B5A-AD6B-022499B813DA}" type="sib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11FAE98-EF6F-49C0-AEA0-18459BD55E78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Capacitación</a:t>
          </a:r>
        </a:p>
      </dgm:t>
    </dgm:pt>
    <dgm:pt modelId="{194A291B-BF70-4420-9604-02D473969C88}" type="parTrans" cxnId="{C8B4FD8D-5C6D-4F18-9384-7FC827DBBE93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5747183-234A-4537-86E4-E09D959FD7E8}" type="sibTrans" cxnId="{C8B4FD8D-5C6D-4F18-9384-7FC827DBBE93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B0FED4C0-0E00-4E72-A41F-23E4F8051C2F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Comités de Seguridad Vial</a:t>
          </a:r>
        </a:p>
      </dgm:t>
    </dgm:pt>
    <dgm:pt modelId="{779B79EE-7239-4C6C-9F58-DD25963A50C8}" type="parTrans" cxnId="{4BDD1796-F7DA-423A-9359-C216075F2B56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610A70C-D12B-4209-A15C-FF596832F5A7}" type="sibTrans" cxnId="{4BDD1796-F7DA-423A-9359-C216075F2B56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04F697B-6504-45D6-83F9-BC0090759482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Auditorías de riesgo</a:t>
          </a:r>
        </a:p>
      </dgm:t>
    </dgm:pt>
    <dgm:pt modelId="{3A7C3C2E-DFBB-447F-B5EF-ECDB6A5A58AF}" type="parTrans" cxnId="{BC654512-3F07-4CA3-9923-6163E058F039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1AF69C5C-2971-459C-8DEA-8967663CD3AA}" type="sibTrans" cxnId="{BC654512-3F07-4CA3-9923-6163E058F039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417C143-ECA6-4C9B-B5F8-7AC7570EF862}">
      <dgm:prSet phldrT="[Texto]" custT="1"/>
      <dgm:spPr/>
      <dgm:t>
        <a:bodyPr/>
        <a:lstStyle/>
        <a:p>
          <a:r>
            <a: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Uso de tecnologías para la prevención de riesgos.</a:t>
          </a:r>
        </a:p>
        <a:p>
          <a:endParaRPr lang="es-ES" sz="24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469C8C55-CA3F-4208-9B6D-668FC1D66E84}" type="parTrans" cxnId="{B294955A-EC58-4CF0-A5EE-6B07E4994B86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A51E83D5-17D0-48C6-B7A1-510EDD67C026}" type="sibTrans" cxnId="{B294955A-EC58-4CF0-A5EE-6B07E4994B86}">
      <dgm:prSet/>
      <dgm:spPr/>
      <dgm:t>
        <a:bodyPr/>
        <a:lstStyle/>
        <a:p>
          <a:endParaRPr lang="es-ES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0CD6015C-9D52-4DAE-B6E0-EBDBEB866E7F}" type="pres">
      <dgm:prSet presAssocID="{A98754D5-2133-409C-9CC4-57761D19AF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221667-5F12-466D-837C-FB83D0F403CF}" type="pres">
      <dgm:prSet presAssocID="{4E4B16F8-539A-4F28-A040-5FA53B21C793}" presName="thickLine" presStyleLbl="alignNode1" presStyleIdx="0" presStyleCnt="1"/>
      <dgm:spPr/>
    </dgm:pt>
    <dgm:pt modelId="{B56B41E6-DF77-4DDC-B577-5509C4D2B162}" type="pres">
      <dgm:prSet presAssocID="{4E4B16F8-539A-4F28-A040-5FA53B21C793}" presName="horz1" presStyleCnt="0"/>
      <dgm:spPr/>
    </dgm:pt>
    <dgm:pt modelId="{1F5BAA5E-9C6F-4676-9103-DF471E2BE28F}" type="pres">
      <dgm:prSet presAssocID="{4E4B16F8-539A-4F28-A040-5FA53B21C793}" presName="tx1" presStyleLbl="revTx" presStyleIdx="0" presStyleCnt="6" custScaleX="174026" custScaleY="100098"/>
      <dgm:spPr/>
      <dgm:t>
        <a:bodyPr/>
        <a:lstStyle/>
        <a:p>
          <a:endParaRPr lang="es-ES"/>
        </a:p>
      </dgm:t>
    </dgm:pt>
    <dgm:pt modelId="{6C8F4B42-55E1-498F-BF6C-9CA54BDE6096}" type="pres">
      <dgm:prSet presAssocID="{4E4B16F8-539A-4F28-A040-5FA53B21C793}" presName="vert1" presStyleCnt="0"/>
      <dgm:spPr/>
    </dgm:pt>
    <dgm:pt modelId="{815B501D-8A32-4F3A-8E54-3966CFF789C2}" type="pres">
      <dgm:prSet presAssocID="{59A47234-E519-4896-A2DB-1C859BA8B5E2}" presName="vertSpace2a" presStyleCnt="0"/>
      <dgm:spPr/>
    </dgm:pt>
    <dgm:pt modelId="{93E0821F-8DFC-4DEA-B56E-90E9543B9282}" type="pres">
      <dgm:prSet presAssocID="{59A47234-E519-4896-A2DB-1C859BA8B5E2}" presName="horz2" presStyleCnt="0"/>
      <dgm:spPr/>
    </dgm:pt>
    <dgm:pt modelId="{0D4D8250-21C5-494D-94C7-72429766D79D}" type="pres">
      <dgm:prSet presAssocID="{59A47234-E519-4896-A2DB-1C859BA8B5E2}" presName="horzSpace2" presStyleCnt="0"/>
      <dgm:spPr/>
    </dgm:pt>
    <dgm:pt modelId="{DD73FF11-B1F5-4536-A6A7-32BF69403788}" type="pres">
      <dgm:prSet presAssocID="{59A47234-E519-4896-A2DB-1C859BA8B5E2}" presName="tx2" presStyleLbl="revTx" presStyleIdx="1" presStyleCnt="6"/>
      <dgm:spPr/>
      <dgm:t>
        <a:bodyPr/>
        <a:lstStyle/>
        <a:p>
          <a:endParaRPr lang="es-ES"/>
        </a:p>
      </dgm:t>
    </dgm:pt>
    <dgm:pt modelId="{235118B3-2CF3-44FA-8C68-4680E68BCB15}" type="pres">
      <dgm:prSet presAssocID="{59A47234-E519-4896-A2DB-1C859BA8B5E2}" presName="vert2" presStyleCnt="0"/>
      <dgm:spPr/>
    </dgm:pt>
    <dgm:pt modelId="{3913F9D5-8D1D-42C3-ABB4-D33116746475}" type="pres">
      <dgm:prSet presAssocID="{59A47234-E519-4896-A2DB-1C859BA8B5E2}" presName="thinLine2b" presStyleLbl="callout" presStyleIdx="0" presStyleCnt="5"/>
      <dgm:spPr/>
    </dgm:pt>
    <dgm:pt modelId="{F53109D3-4797-4E38-BA25-B288DA4B9DB9}" type="pres">
      <dgm:prSet presAssocID="{59A47234-E519-4896-A2DB-1C859BA8B5E2}" presName="vertSpace2b" presStyleCnt="0"/>
      <dgm:spPr/>
    </dgm:pt>
    <dgm:pt modelId="{954E49F6-8123-402D-BFF8-69DD0105D5C8}" type="pres">
      <dgm:prSet presAssocID="{511FAE98-EF6F-49C0-AEA0-18459BD55E78}" presName="horz2" presStyleCnt="0"/>
      <dgm:spPr/>
    </dgm:pt>
    <dgm:pt modelId="{8BFF1894-6A73-43AF-968B-279BA9234F79}" type="pres">
      <dgm:prSet presAssocID="{511FAE98-EF6F-49C0-AEA0-18459BD55E78}" presName="horzSpace2" presStyleCnt="0"/>
      <dgm:spPr/>
    </dgm:pt>
    <dgm:pt modelId="{6FBF167C-4A74-450E-82EC-2E56DCDF37AD}" type="pres">
      <dgm:prSet presAssocID="{511FAE98-EF6F-49C0-AEA0-18459BD55E78}" presName="tx2" presStyleLbl="revTx" presStyleIdx="2" presStyleCnt="6"/>
      <dgm:spPr/>
      <dgm:t>
        <a:bodyPr/>
        <a:lstStyle/>
        <a:p>
          <a:endParaRPr lang="es-ES"/>
        </a:p>
      </dgm:t>
    </dgm:pt>
    <dgm:pt modelId="{F2B3EB79-3734-4D30-9414-CD6DC6D13BD1}" type="pres">
      <dgm:prSet presAssocID="{511FAE98-EF6F-49C0-AEA0-18459BD55E78}" presName="vert2" presStyleCnt="0"/>
      <dgm:spPr/>
    </dgm:pt>
    <dgm:pt modelId="{9506224B-52DD-4BE2-8CEB-F2E1848682E5}" type="pres">
      <dgm:prSet presAssocID="{511FAE98-EF6F-49C0-AEA0-18459BD55E78}" presName="thinLine2b" presStyleLbl="callout" presStyleIdx="1" presStyleCnt="5"/>
      <dgm:spPr/>
    </dgm:pt>
    <dgm:pt modelId="{23CCE1B0-F578-4787-A5D0-F075806581D4}" type="pres">
      <dgm:prSet presAssocID="{511FAE98-EF6F-49C0-AEA0-18459BD55E78}" presName="vertSpace2b" presStyleCnt="0"/>
      <dgm:spPr/>
    </dgm:pt>
    <dgm:pt modelId="{C0F241AD-9589-407A-997F-D7334F44DFB8}" type="pres">
      <dgm:prSet presAssocID="{B0FED4C0-0E00-4E72-A41F-23E4F8051C2F}" presName="horz2" presStyleCnt="0"/>
      <dgm:spPr/>
    </dgm:pt>
    <dgm:pt modelId="{DBB33E98-C4FF-4C54-86D0-1814FC85D00B}" type="pres">
      <dgm:prSet presAssocID="{B0FED4C0-0E00-4E72-A41F-23E4F8051C2F}" presName="horzSpace2" presStyleCnt="0"/>
      <dgm:spPr/>
    </dgm:pt>
    <dgm:pt modelId="{91266BF2-4047-40D0-83CA-B2945CEDC8D9}" type="pres">
      <dgm:prSet presAssocID="{B0FED4C0-0E00-4E72-A41F-23E4F8051C2F}" presName="tx2" presStyleLbl="revTx" presStyleIdx="3" presStyleCnt="6"/>
      <dgm:spPr/>
      <dgm:t>
        <a:bodyPr/>
        <a:lstStyle/>
        <a:p>
          <a:endParaRPr lang="es-ES"/>
        </a:p>
      </dgm:t>
    </dgm:pt>
    <dgm:pt modelId="{671EF2A0-5E0B-4DBE-B499-7487875AC51B}" type="pres">
      <dgm:prSet presAssocID="{B0FED4C0-0E00-4E72-A41F-23E4F8051C2F}" presName="vert2" presStyleCnt="0"/>
      <dgm:spPr/>
    </dgm:pt>
    <dgm:pt modelId="{BD2DB3A6-6478-45D7-A457-E81DE4D83F29}" type="pres">
      <dgm:prSet presAssocID="{B0FED4C0-0E00-4E72-A41F-23E4F8051C2F}" presName="thinLine2b" presStyleLbl="callout" presStyleIdx="2" presStyleCnt="5"/>
      <dgm:spPr/>
    </dgm:pt>
    <dgm:pt modelId="{C8BD68B0-9CBD-4599-A5AD-CB98AC2FB45A}" type="pres">
      <dgm:prSet presAssocID="{B0FED4C0-0E00-4E72-A41F-23E4F8051C2F}" presName="vertSpace2b" presStyleCnt="0"/>
      <dgm:spPr/>
    </dgm:pt>
    <dgm:pt modelId="{8909189A-B4C5-4F12-97EA-73D26E3B8537}" type="pres">
      <dgm:prSet presAssocID="{304F697B-6504-45D6-83F9-BC0090759482}" presName="horz2" presStyleCnt="0"/>
      <dgm:spPr/>
    </dgm:pt>
    <dgm:pt modelId="{F2A9ADCF-9613-46F5-A125-9585DE1DB720}" type="pres">
      <dgm:prSet presAssocID="{304F697B-6504-45D6-83F9-BC0090759482}" presName="horzSpace2" presStyleCnt="0"/>
      <dgm:spPr/>
    </dgm:pt>
    <dgm:pt modelId="{EE1D0475-3842-4BC0-A3DC-5B63AECDDC8D}" type="pres">
      <dgm:prSet presAssocID="{304F697B-6504-45D6-83F9-BC0090759482}" presName="tx2" presStyleLbl="revTx" presStyleIdx="4" presStyleCnt="6"/>
      <dgm:spPr/>
      <dgm:t>
        <a:bodyPr/>
        <a:lstStyle/>
        <a:p>
          <a:endParaRPr lang="es-ES"/>
        </a:p>
      </dgm:t>
    </dgm:pt>
    <dgm:pt modelId="{A711021E-8BAB-45C5-B6E3-9E31BFC0BD2E}" type="pres">
      <dgm:prSet presAssocID="{304F697B-6504-45D6-83F9-BC0090759482}" presName="vert2" presStyleCnt="0"/>
      <dgm:spPr/>
    </dgm:pt>
    <dgm:pt modelId="{625BC59A-8C4D-42C6-93AC-8C80E0C228CD}" type="pres">
      <dgm:prSet presAssocID="{304F697B-6504-45D6-83F9-BC0090759482}" presName="thinLine2b" presStyleLbl="callout" presStyleIdx="3" presStyleCnt="5"/>
      <dgm:spPr/>
    </dgm:pt>
    <dgm:pt modelId="{2FFE8125-4879-4FF5-AE27-BCF1E22F3C51}" type="pres">
      <dgm:prSet presAssocID="{304F697B-6504-45D6-83F9-BC0090759482}" presName="vertSpace2b" presStyleCnt="0"/>
      <dgm:spPr/>
    </dgm:pt>
    <dgm:pt modelId="{3315E1CF-1C32-41BE-9E18-C84365ABDDEB}" type="pres">
      <dgm:prSet presAssocID="{3417C143-ECA6-4C9B-B5F8-7AC7570EF862}" presName="horz2" presStyleCnt="0"/>
      <dgm:spPr/>
    </dgm:pt>
    <dgm:pt modelId="{A5184A31-B398-44FE-9F5E-038CC839563C}" type="pres">
      <dgm:prSet presAssocID="{3417C143-ECA6-4C9B-B5F8-7AC7570EF862}" presName="horzSpace2" presStyleCnt="0"/>
      <dgm:spPr/>
    </dgm:pt>
    <dgm:pt modelId="{779F5050-F96D-48A7-87C6-BE97241C17DF}" type="pres">
      <dgm:prSet presAssocID="{3417C143-ECA6-4C9B-B5F8-7AC7570EF862}" presName="tx2" presStyleLbl="revTx" presStyleIdx="5" presStyleCnt="6"/>
      <dgm:spPr/>
      <dgm:t>
        <a:bodyPr/>
        <a:lstStyle/>
        <a:p>
          <a:endParaRPr lang="es-ES"/>
        </a:p>
      </dgm:t>
    </dgm:pt>
    <dgm:pt modelId="{0089E8F8-8E5F-49F1-B878-BDB6D9C7AA03}" type="pres">
      <dgm:prSet presAssocID="{3417C143-ECA6-4C9B-B5F8-7AC7570EF862}" presName="vert2" presStyleCnt="0"/>
      <dgm:spPr/>
    </dgm:pt>
    <dgm:pt modelId="{3B4513A9-6429-449F-AF31-2BFFDDE6861E}" type="pres">
      <dgm:prSet presAssocID="{3417C143-ECA6-4C9B-B5F8-7AC7570EF862}" presName="thinLine2b" presStyleLbl="callout" presStyleIdx="4" presStyleCnt="5"/>
      <dgm:spPr/>
    </dgm:pt>
    <dgm:pt modelId="{6738CF33-75E2-4455-AC7B-8E7FF45330F5}" type="pres">
      <dgm:prSet presAssocID="{3417C143-ECA6-4C9B-B5F8-7AC7570EF862}" presName="vertSpace2b" presStyleCnt="0"/>
      <dgm:spPr/>
    </dgm:pt>
  </dgm:ptLst>
  <dgm:cxnLst>
    <dgm:cxn modelId="{20DE58E2-F420-4255-8897-FA40C93DCD29}" type="presOf" srcId="{511FAE98-EF6F-49C0-AEA0-18459BD55E78}" destId="{6FBF167C-4A74-450E-82EC-2E56DCDF37AD}" srcOrd="0" destOrd="0" presId="urn:microsoft.com/office/officeart/2008/layout/LinedList"/>
    <dgm:cxn modelId="{AF71C163-A141-4CD5-8E27-670379F48C99}" type="presOf" srcId="{B0FED4C0-0E00-4E72-A41F-23E4F8051C2F}" destId="{91266BF2-4047-40D0-83CA-B2945CEDC8D9}" srcOrd="0" destOrd="0" presId="urn:microsoft.com/office/officeart/2008/layout/LinedList"/>
    <dgm:cxn modelId="{4AE0043B-DEA5-42EB-AACE-DD4C13C9510B}" type="presOf" srcId="{59A47234-E519-4896-A2DB-1C859BA8B5E2}" destId="{DD73FF11-B1F5-4536-A6A7-32BF69403788}" srcOrd="0" destOrd="0" presId="urn:microsoft.com/office/officeart/2008/layout/LinedList"/>
    <dgm:cxn modelId="{B294955A-EC58-4CF0-A5EE-6B07E4994B86}" srcId="{4E4B16F8-539A-4F28-A040-5FA53B21C793}" destId="{3417C143-ECA6-4C9B-B5F8-7AC7570EF862}" srcOrd="4" destOrd="0" parTransId="{469C8C55-CA3F-4208-9B6D-668FC1D66E84}" sibTransId="{A51E83D5-17D0-48C6-B7A1-510EDD67C026}"/>
    <dgm:cxn modelId="{C8B4FD8D-5C6D-4F18-9384-7FC827DBBE93}" srcId="{4E4B16F8-539A-4F28-A040-5FA53B21C793}" destId="{511FAE98-EF6F-49C0-AEA0-18459BD55E78}" srcOrd="1" destOrd="0" parTransId="{194A291B-BF70-4420-9604-02D473969C88}" sibTransId="{75747183-234A-4537-86E4-E09D959FD7E8}"/>
    <dgm:cxn modelId="{ACB1635B-B079-433A-9895-F54ABF057397}" srcId="{4E4B16F8-539A-4F28-A040-5FA53B21C793}" destId="{59A47234-E519-4896-A2DB-1C859BA8B5E2}" srcOrd="0" destOrd="0" parTransId="{0E6A1C56-9A09-4BF8-B0E4-B62F1D86471B}" sibTransId="{848D3D3A-3633-4B5A-AD6B-022499B813DA}"/>
    <dgm:cxn modelId="{45047476-5FF9-4670-826B-AB23E75B24AE}" type="presOf" srcId="{3417C143-ECA6-4C9B-B5F8-7AC7570EF862}" destId="{779F5050-F96D-48A7-87C6-BE97241C17DF}" srcOrd="0" destOrd="0" presId="urn:microsoft.com/office/officeart/2008/layout/LinedList"/>
    <dgm:cxn modelId="{AE362EA4-4AED-436F-975B-23748067CD14}" srcId="{A98754D5-2133-409C-9CC4-57761D19AF4C}" destId="{4E4B16F8-539A-4F28-A040-5FA53B21C793}" srcOrd="0" destOrd="0" parTransId="{6F1F275E-A624-4D97-9E78-BB6A9CC767CF}" sibTransId="{FE5E0638-1A01-4B4C-B2C8-9B725EC23192}"/>
    <dgm:cxn modelId="{4BDD1796-F7DA-423A-9359-C216075F2B56}" srcId="{4E4B16F8-539A-4F28-A040-5FA53B21C793}" destId="{B0FED4C0-0E00-4E72-A41F-23E4F8051C2F}" srcOrd="2" destOrd="0" parTransId="{779B79EE-7239-4C6C-9F58-DD25963A50C8}" sibTransId="{F610A70C-D12B-4209-A15C-FF596832F5A7}"/>
    <dgm:cxn modelId="{FAB0A1F9-2414-4406-9BA4-882C7C18681F}" type="presOf" srcId="{4E4B16F8-539A-4F28-A040-5FA53B21C793}" destId="{1F5BAA5E-9C6F-4676-9103-DF471E2BE28F}" srcOrd="0" destOrd="0" presId="urn:microsoft.com/office/officeart/2008/layout/LinedList"/>
    <dgm:cxn modelId="{9C24649B-8C08-4CEF-A510-1A1A8F39715E}" type="presOf" srcId="{304F697B-6504-45D6-83F9-BC0090759482}" destId="{EE1D0475-3842-4BC0-A3DC-5B63AECDDC8D}" srcOrd="0" destOrd="0" presId="urn:microsoft.com/office/officeart/2008/layout/LinedList"/>
    <dgm:cxn modelId="{649E61B8-FD7D-4D25-BA4A-0FF805D94DE3}" type="presOf" srcId="{A98754D5-2133-409C-9CC4-57761D19AF4C}" destId="{0CD6015C-9D52-4DAE-B6E0-EBDBEB866E7F}" srcOrd="0" destOrd="0" presId="urn:microsoft.com/office/officeart/2008/layout/LinedList"/>
    <dgm:cxn modelId="{BC654512-3F07-4CA3-9923-6163E058F039}" srcId="{4E4B16F8-539A-4F28-A040-5FA53B21C793}" destId="{304F697B-6504-45D6-83F9-BC0090759482}" srcOrd="3" destOrd="0" parTransId="{3A7C3C2E-DFBB-447F-B5EF-ECDB6A5A58AF}" sibTransId="{1AF69C5C-2971-459C-8DEA-8967663CD3AA}"/>
    <dgm:cxn modelId="{CCD7BFAB-502A-4602-BB0F-FFED77ADE6A7}" type="presParOf" srcId="{0CD6015C-9D52-4DAE-B6E0-EBDBEB866E7F}" destId="{0D221667-5F12-466D-837C-FB83D0F403CF}" srcOrd="0" destOrd="0" presId="urn:microsoft.com/office/officeart/2008/layout/LinedList"/>
    <dgm:cxn modelId="{D09CC7B0-EDD8-49C7-B73A-562A996D7163}" type="presParOf" srcId="{0CD6015C-9D52-4DAE-B6E0-EBDBEB866E7F}" destId="{B56B41E6-DF77-4DDC-B577-5509C4D2B162}" srcOrd="1" destOrd="0" presId="urn:microsoft.com/office/officeart/2008/layout/LinedList"/>
    <dgm:cxn modelId="{4E402B64-81B8-4A79-A8DC-4617D1600240}" type="presParOf" srcId="{B56B41E6-DF77-4DDC-B577-5509C4D2B162}" destId="{1F5BAA5E-9C6F-4676-9103-DF471E2BE28F}" srcOrd="0" destOrd="0" presId="urn:microsoft.com/office/officeart/2008/layout/LinedList"/>
    <dgm:cxn modelId="{C1D4B50D-E8EC-4D50-9331-AED447CC1945}" type="presParOf" srcId="{B56B41E6-DF77-4DDC-B577-5509C4D2B162}" destId="{6C8F4B42-55E1-498F-BF6C-9CA54BDE6096}" srcOrd="1" destOrd="0" presId="urn:microsoft.com/office/officeart/2008/layout/LinedList"/>
    <dgm:cxn modelId="{DD8D56FA-261B-4D2A-B246-748A8FBC7158}" type="presParOf" srcId="{6C8F4B42-55E1-498F-BF6C-9CA54BDE6096}" destId="{815B501D-8A32-4F3A-8E54-3966CFF789C2}" srcOrd="0" destOrd="0" presId="urn:microsoft.com/office/officeart/2008/layout/LinedList"/>
    <dgm:cxn modelId="{8CA70545-9965-4D2B-BEEE-8674DC5C370F}" type="presParOf" srcId="{6C8F4B42-55E1-498F-BF6C-9CA54BDE6096}" destId="{93E0821F-8DFC-4DEA-B56E-90E9543B9282}" srcOrd="1" destOrd="0" presId="urn:microsoft.com/office/officeart/2008/layout/LinedList"/>
    <dgm:cxn modelId="{E988157D-42CE-431C-B860-25202504A59B}" type="presParOf" srcId="{93E0821F-8DFC-4DEA-B56E-90E9543B9282}" destId="{0D4D8250-21C5-494D-94C7-72429766D79D}" srcOrd="0" destOrd="0" presId="urn:microsoft.com/office/officeart/2008/layout/LinedList"/>
    <dgm:cxn modelId="{88BD4F62-C0B2-4E0D-B165-C9BFAFFC7DCE}" type="presParOf" srcId="{93E0821F-8DFC-4DEA-B56E-90E9543B9282}" destId="{DD73FF11-B1F5-4536-A6A7-32BF69403788}" srcOrd="1" destOrd="0" presId="urn:microsoft.com/office/officeart/2008/layout/LinedList"/>
    <dgm:cxn modelId="{E0A8AD35-4B4C-4C49-A4F8-F9ACBD30F904}" type="presParOf" srcId="{93E0821F-8DFC-4DEA-B56E-90E9543B9282}" destId="{235118B3-2CF3-44FA-8C68-4680E68BCB15}" srcOrd="2" destOrd="0" presId="urn:microsoft.com/office/officeart/2008/layout/LinedList"/>
    <dgm:cxn modelId="{8EB65D62-1C04-4D6D-A426-5AA7E2B1764C}" type="presParOf" srcId="{6C8F4B42-55E1-498F-BF6C-9CA54BDE6096}" destId="{3913F9D5-8D1D-42C3-ABB4-D33116746475}" srcOrd="2" destOrd="0" presId="urn:microsoft.com/office/officeart/2008/layout/LinedList"/>
    <dgm:cxn modelId="{179C7FEC-4636-4396-BFB6-F2E6FF64B053}" type="presParOf" srcId="{6C8F4B42-55E1-498F-BF6C-9CA54BDE6096}" destId="{F53109D3-4797-4E38-BA25-B288DA4B9DB9}" srcOrd="3" destOrd="0" presId="urn:microsoft.com/office/officeart/2008/layout/LinedList"/>
    <dgm:cxn modelId="{0A6E303E-C82C-4A0D-B6C0-78F8FEA6DBDC}" type="presParOf" srcId="{6C8F4B42-55E1-498F-BF6C-9CA54BDE6096}" destId="{954E49F6-8123-402D-BFF8-69DD0105D5C8}" srcOrd="4" destOrd="0" presId="urn:microsoft.com/office/officeart/2008/layout/LinedList"/>
    <dgm:cxn modelId="{43AAD32B-CF24-4F2D-AE6D-EC28E4C79423}" type="presParOf" srcId="{954E49F6-8123-402D-BFF8-69DD0105D5C8}" destId="{8BFF1894-6A73-43AF-968B-279BA9234F79}" srcOrd="0" destOrd="0" presId="urn:microsoft.com/office/officeart/2008/layout/LinedList"/>
    <dgm:cxn modelId="{DEA09D8E-40F6-49DB-B48D-EE5D4C4ADF30}" type="presParOf" srcId="{954E49F6-8123-402D-BFF8-69DD0105D5C8}" destId="{6FBF167C-4A74-450E-82EC-2E56DCDF37AD}" srcOrd="1" destOrd="0" presId="urn:microsoft.com/office/officeart/2008/layout/LinedList"/>
    <dgm:cxn modelId="{CD51A645-5098-41F7-9C7D-BCFD78016DB7}" type="presParOf" srcId="{954E49F6-8123-402D-BFF8-69DD0105D5C8}" destId="{F2B3EB79-3734-4D30-9414-CD6DC6D13BD1}" srcOrd="2" destOrd="0" presId="urn:microsoft.com/office/officeart/2008/layout/LinedList"/>
    <dgm:cxn modelId="{FC5DDE20-86C9-4642-A08F-12C1BF6FBD1D}" type="presParOf" srcId="{6C8F4B42-55E1-498F-BF6C-9CA54BDE6096}" destId="{9506224B-52DD-4BE2-8CEB-F2E1848682E5}" srcOrd="5" destOrd="0" presId="urn:microsoft.com/office/officeart/2008/layout/LinedList"/>
    <dgm:cxn modelId="{F2ADA2F2-90DB-4A69-99C9-815485462A1C}" type="presParOf" srcId="{6C8F4B42-55E1-498F-BF6C-9CA54BDE6096}" destId="{23CCE1B0-F578-4787-A5D0-F075806581D4}" srcOrd="6" destOrd="0" presId="urn:microsoft.com/office/officeart/2008/layout/LinedList"/>
    <dgm:cxn modelId="{260AB4EF-8E02-428D-9E84-BBE69BDDACBB}" type="presParOf" srcId="{6C8F4B42-55E1-498F-BF6C-9CA54BDE6096}" destId="{C0F241AD-9589-407A-997F-D7334F44DFB8}" srcOrd="7" destOrd="0" presId="urn:microsoft.com/office/officeart/2008/layout/LinedList"/>
    <dgm:cxn modelId="{F6E4B0C2-5A23-4672-B322-6CE688484689}" type="presParOf" srcId="{C0F241AD-9589-407A-997F-D7334F44DFB8}" destId="{DBB33E98-C4FF-4C54-86D0-1814FC85D00B}" srcOrd="0" destOrd="0" presId="urn:microsoft.com/office/officeart/2008/layout/LinedList"/>
    <dgm:cxn modelId="{00ABE947-DC2C-4137-B0F7-29576770D47C}" type="presParOf" srcId="{C0F241AD-9589-407A-997F-D7334F44DFB8}" destId="{91266BF2-4047-40D0-83CA-B2945CEDC8D9}" srcOrd="1" destOrd="0" presId="urn:microsoft.com/office/officeart/2008/layout/LinedList"/>
    <dgm:cxn modelId="{E0D40384-17A1-42A0-88F0-38EFC6888B79}" type="presParOf" srcId="{C0F241AD-9589-407A-997F-D7334F44DFB8}" destId="{671EF2A0-5E0B-4DBE-B499-7487875AC51B}" srcOrd="2" destOrd="0" presId="urn:microsoft.com/office/officeart/2008/layout/LinedList"/>
    <dgm:cxn modelId="{6E5A0878-7B91-418F-8A60-94400E0DD33D}" type="presParOf" srcId="{6C8F4B42-55E1-498F-BF6C-9CA54BDE6096}" destId="{BD2DB3A6-6478-45D7-A457-E81DE4D83F29}" srcOrd="8" destOrd="0" presId="urn:microsoft.com/office/officeart/2008/layout/LinedList"/>
    <dgm:cxn modelId="{5FDB227A-63B1-4C4B-A74F-B1647A48C7BC}" type="presParOf" srcId="{6C8F4B42-55E1-498F-BF6C-9CA54BDE6096}" destId="{C8BD68B0-9CBD-4599-A5AD-CB98AC2FB45A}" srcOrd="9" destOrd="0" presId="urn:microsoft.com/office/officeart/2008/layout/LinedList"/>
    <dgm:cxn modelId="{B2DAD453-608F-4FB6-9D99-8113EA4F7080}" type="presParOf" srcId="{6C8F4B42-55E1-498F-BF6C-9CA54BDE6096}" destId="{8909189A-B4C5-4F12-97EA-73D26E3B8537}" srcOrd="10" destOrd="0" presId="urn:microsoft.com/office/officeart/2008/layout/LinedList"/>
    <dgm:cxn modelId="{10ACEFE2-8F1C-4083-9A6A-2B12B20B351E}" type="presParOf" srcId="{8909189A-B4C5-4F12-97EA-73D26E3B8537}" destId="{F2A9ADCF-9613-46F5-A125-9585DE1DB720}" srcOrd="0" destOrd="0" presId="urn:microsoft.com/office/officeart/2008/layout/LinedList"/>
    <dgm:cxn modelId="{DC973302-2178-4675-96D6-A389DA946DCA}" type="presParOf" srcId="{8909189A-B4C5-4F12-97EA-73D26E3B8537}" destId="{EE1D0475-3842-4BC0-A3DC-5B63AECDDC8D}" srcOrd="1" destOrd="0" presId="urn:microsoft.com/office/officeart/2008/layout/LinedList"/>
    <dgm:cxn modelId="{278D6A0F-4C2E-4880-B549-D1C1D857D592}" type="presParOf" srcId="{8909189A-B4C5-4F12-97EA-73D26E3B8537}" destId="{A711021E-8BAB-45C5-B6E3-9E31BFC0BD2E}" srcOrd="2" destOrd="0" presId="urn:microsoft.com/office/officeart/2008/layout/LinedList"/>
    <dgm:cxn modelId="{C5563F56-418B-4C69-AEB8-BA54E1609586}" type="presParOf" srcId="{6C8F4B42-55E1-498F-BF6C-9CA54BDE6096}" destId="{625BC59A-8C4D-42C6-93AC-8C80E0C228CD}" srcOrd="11" destOrd="0" presId="urn:microsoft.com/office/officeart/2008/layout/LinedList"/>
    <dgm:cxn modelId="{17FDD488-F885-4A4C-A82C-BDC478961BAC}" type="presParOf" srcId="{6C8F4B42-55E1-498F-BF6C-9CA54BDE6096}" destId="{2FFE8125-4879-4FF5-AE27-BCF1E22F3C51}" srcOrd="12" destOrd="0" presId="urn:microsoft.com/office/officeart/2008/layout/LinedList"/>
    <dgm:cxn modelId="{80447AD3-FE37-4EFD-AA44-5DD4D6E7DC99}" type="presParOf" srcId="{6C8F4B42-55E1-498F-BF6C-9CA54BDE6096}" destId="{3315E1CF-1C32-41BE-9E18-C84365ABDDEB}" srcOrd="13" destOrd="0" presId="urn:microsoft.com/office/officeart/2008/layout/LinedList"/>
    <dgm:cxn modelId="{0C481CEF-553A-4D9D-B5B1-1F429876E0DF}" type="presParOf" srcId="{3315E1CF-1C32-41BE-9E18-C84365ABDDEB}" destId="{A5184A31-B398-44FE-9F5E-038CC839563C}" srcOrd="0" destOrd="0" presId="urn:microsoft.com/office/officeart/2008/layout/LinedList"/>
    <dgm:cxn modelId="{0E298E5A-3585-449E-8EE5-363B79D3A281}" type="presParOf" srcId="{3315E1CF-1C32-41BE-9E18-C84365ABDDEB}" destId="{779F5050-F96D-48A7-87C6-BE97241C17DF}" srcOrd="1" destOrd="0" presId="urn:microsoft.com/office/officeart/2008/layout/LinedList"/>
    <dgm:cxn modelId="{497A219A-6863-4D5E-89F0-47F5B4E7BFFD}" type="presParOf" srcId="{3315E1CF-1C32-41BE-9E18-C84365ABDDEB}" destId="{0089E8F8-8E5F-49F1-B878-BDB6D9C7AA03}" srcOrd="2" destOrd="0" presId="urn:microsoft.com/office/officeart/2008/layout/LinedList"/>
    <dgm:cxn modelId="{24B0E8B8-6890-48DD-9653-5BD6F8CEFE19}" type="presParOf" srcId="{6C8F4B42-55E1-498F-BF6C-9CA54BDE6096}" destId="{3B4513A9-6429-449F-AF31-2BFFDDE6861E}" srcOrd="14" destOrd="0" presId="urn:microsoft.com/office/officeart/2008/layout/LinedList"/>
    <dgm:cxn modelId="{421331B9-5477-4D25-B872-6AD8EBFB68F5}" type="presParOf" srcId="{6C8F4B42-55E1-498F-BF6C-9CA54BDE6096}" destId="{6738CF33-75E2-4455-AC7B-8E7FF45330F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8754D5-2133-409C-9CC4-57761D19AF4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4B16F8-539A-4F28-A040-5FA53B21C793}">
      <dgm:prSet phldrT="[Texto]" custT="1"/>
      <dgm:spPr/>
      <dgm:t>
        <a:bodyPr/>
        <a:lstStyle/>
        <a:p>
          <a:r>
            <a:rPr lang="es-E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5. ¿Qué han hecho los expertos?</a:t>
          </a:r>
        </a:p>
      </dgm:t>
    </dgm:pt>
    <dgm:pt modelId="{6F1F275E-A624-4D97-9E78-BB6A9CC767CF}" type="par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E5E0638-1A01-4B4C-B2C8-9B725EC23192}" type="sib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9A47234-E519-4896-A2DB-1C859BA8B5E2}">
      <dgm:prSet phldrT="[Texto]" custT="1"/>
      <dgm:spPr/>
      <dgm:t>
        <a:bodyPr anchor="ctr"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Recomendaciones generales.</a:t>
          </a:r>
        </a:p>
      </dgm:t>
    </dgm:pt>
    <dgm:pt modelId="{0E6A1C56-9A09-4BF8-B0E4-B62F1D86471B}" type="par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848D3D3A-3633-4B5A-AD6B-022499B813DA}" type="sib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11FAE98-EF6F-49C0-AEA0-18459BD55E78}">
      <dgm:prSet phldrT="[Texto]" custT="1"/>
      <dgm:spPr/>
      <dgm:t>
        <a:bodyPr anchor="ctr"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¿Qué iniciativas ha tenido mi negocio para mitigar los riesgos?</a:t>
          </a:r>
        </a:p>
      </dgm:t>
    </dgm:pt>
    <dgm:pt modelId="{194A291B-BF70-4420-9604-02D473969C88}" type="parTrans" cxnId="{C8B4FD8D-5C6D-4F18-9384-7FC827DBBE93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5747183-234A-4537-86E4-E09D959FD7E8}" type="sibTrans" cxnId="{C8B4FD8D-5C6D-4F18-9384-7FC827DBBE93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0CD6015C-9D52-4DAE-B6E0-EBDBEB866E7F}" type="pres">
      <dgm:prSet presAssocID="{A98754D5-2133-409C-9CC4-57761D19AF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221667-5F12-466D-837C-FB83D0F403CF}" type="pres">
      <dgm:prSet presAssocID="{4E4B16F8-539A-4F28-A040-5FA53B21C793}" presName="thickLine" presStyleLbl="alignNode1" presStyleIdx="0" presStyleCnt="1"/>
      <dgm:spPr/>
    </dgm:pt>
    <dgm:pt modelId="{B56B41E6-DF77-4DDC-B577-5509C4D2B162}" type="pres">
      <dgm:prSet presAssocID="{4E4B16F8-539A-4F28-A040-5FA53B21C793}" presName="horz1" presStyleCnt="0"/>
      <dgm:spPr/>
    </dgm:pt>
    <dgm:pt modelId="{1F5BAA5E-9C6F-4676-9103-DF471E2BE28F}" type="pres">
      <dgm:prSet presAssocID="{4E4B16F8-539A-4F28-A040-5FA53B21C793}" presName="tx1" presStyleLbl="revTx" presStyleIdx="0" presStyleCnt="3" custScaleX="134474"/>
      <dgm:spPr/>
      <dgm:t>
        <a:bodyPr/>
        <a:lstStyle/>
        <a:p>
          <a:endParaRPr lang="es-ES"/>
        </a:p>
      </dgm:t>
    </dgm:pt>
    <dgm:pt modelId="{6C8F4B42-55E1-498F-BF6C-9CA54BDE6096}" type="pres">
      <dgm:prSet presAssocID="{4E4B16F8-539A-4F28-A040-5FA53B21C793}" presName="vert1" presStyleCnt="0"/>
      <dgm:spPr/>
    </dgm:pt>
    <dgm:pt modelId="{815B501D-8A32-4F3A-8E54-3966CFF789C2}" type="pres">
      <dgm:prSet presAssocID="{59A47234-E519-4896-A2DB-1C859BA8B5E2}" presName="vertSpace2a" presStyleCnt="0"/>
      <dgm:spPr/>
    </dgm:pt>
    <dgm:pt modelId="{93E0821F-8DFC-4DEA-B56E-90E9543B9282}" type="pres">
      <dgm:prSet presAssocID="{59A47234-E519-4896-A2DB-1C859BA8B5E2}" presName="horz2" presStyleCnt="0"/>
      <dgm:spPr/>
    </dgm:pt>
    <dgm:pt modelId="{0D4D8250-21C5-494D-94C7-72429766D79D}" type="pres">
      <dgm:prSet presAssocID="{59A47234-E519-4896-A2DB-1C859BA8B5E2}" presName="horzSpace2" presStyleCnt="0"/>
      <dgm:spPr/>
    </dgm:pt>
    <dgm:pt modelId="{DD73FF11-B1F5-4536-A6A7-32BF69403788}" type="pres">
      <dgm:prSet presAssocID="{59A47234-E519-4896-A2DB-1C859BA8B5E2}" presName="tx2" presStyleLbl="revTx" presStyleIdx="1" presStyleCnt="3" custScaleX="75711" custLinFactNeighborX="13023"/>
      <dgm:spPr/>
      <dgm:t>
        <a:bodyPr/>
        <a:lstStyle/>
        <a:p>
          <a:endParaRPr lang="es-ES"/>
        </a:p>
      </dgm:t>
    </dgm:pt>
    <dgm:pt modelId="{235118B3-2CF3-44FA-8C68-4680E68BCB15}" type="pres">
      <dgm:prSet presAssocID="{59A47234-E519-4896-A2DB-1C859BA8B5E2}" presName="vert2" presStyleCnt="0"/>
      <dgm:spPr/>
    </dgm:pt>
    <dgm:pt modelId="{3913F9D5-8D1D-42C3-ABB4-D33116746475}" type="pres">
      <dgm:prSet presAssocID="{59A47234-E519-4896-A2DB-1C859BA8B5E2}" presName="thinLine2b" presStyleLbl="callout" presStyleIdx="0" presStyleCnt="2"/>
      <dgm:spPr/>
    </dgm:pt>
    <dgm:pt modelId="{F53109D3-4797-4E38-BA25-B288DA4B9DB9}" type="pres">
      <dgm:prSet presAssocID="{59A47234-E519-4896-A2DB-1C859BA8B5E2}" presName="vertSpace2b" presStyleCnt="0"/>
      <dgm:spPr/>
    </dgm:pt>
    <dgm:pt modelId="{954E49F6-8123-402D-BFF8-69DD0105D5C8}" type="pres">
      <dgm:prSet presAssocID="{511FAE98-EF6F-49C0-AEA0-18459BD55E78}" presName="horz2" presStyleCnt="0"/>
      <dgm:spPr/>
    </dgm:pt>
    <dgm:pt modelId="{8BFF1894-6A73-43AF-968B-279BA9234F79}" type="pres">
      <dgm:prSet presAssocID="{511FAE98-EF6F-49C0-AEA0-18459BD55E78}" presName="horzSpace2" presStyleCnt="0"/>
      <dgm:spPr/>
    </dgm:pt>
    <dgm:pt modelId="{6FBF167C-4A74-450E-82EC-2E56DCDF37AD}" type="pres">
      <dgm:prSet presAssocID="{511FAE98-EF6F-49C0-AEA0-18459BD55E78}" presName="tx2" presStyleLbl="revTx" presStyleIdx="2" presStyleCnt="3" custScaleX="66926" custLinFactNeighborX="11985"/>
      <dgm:spPr/>
      <dgm:t>
        <a:bodyPr/>
        <a:lstStyle/>
        <a:p>
          <a:endParaRPr lang="es-ES"/>
        </a:p>
      </dgm:t>
    </dgm:pt>
    <dgm:pt modelId="{F2B3EB79-3734-4D30-9414-CD6DC6D13BD1}" type="pres">
      <dgm:prSet presAssocID="{511FAE98-EF6F-49C0-AEA0-18459BD55E78}" presName="vert2" presStyleCnt="0"/>
      <dgm:spPr/>
    </dgm:pt>
    <dgm:pt modelId="{9506224B-52DD-4BE2-8CEB-F2E1848682E5}" type="pres">
      <dgm:prSet presAssocID="{511FAE98-EF6F-49C0-AEA0-18459BD55E78}" presName="thinLine2b" presStyleLbl="callout" presStyleIdx="1" presStyleCnt="2"/>
      <dgm:spPr/>
    </dgm:pt>
    <dgm:pt modelId="{23CCE1B0-F578-4787-A5D0-F075806581D4}" type="pres">
      <dgm:prSet presAssocID="{511FAE98-EF6F-49C0-AEA0-18459BD55E78}" presName="vertSpace2b" presStyleCnt="0"/>
      <dgm:spPr/>
    </dgm:pt>
  </dgm:ptLst>
  <dgm:cxnLst>
    <dgm:cxn modelId="{C8B4FD8D-5C6D-4F18-9384-7FC827DBBE93}" srcId="{4E4B16F8-539A-4F28-A040-5FA53B21C793}" destId="{511FAE98-EF6F-49C0-AEA0-18459BD55E78}" srcOrd="1" destOrd="0" parTransId="{194A291B-BF70-4420-9604-02D473969C88}" sibTransId="{75747183-234A-4537-86E4-E09D959FD7E8}"/>
    <dgm:cxn modelId="{FAB0A1F9-2414-4406-9BA4-882C7C18681F}" type="presOf" srcId="{4E4B16F8-539A-4F28-A040-5FA53B21C793}" destId="{1F5BAA5E-9C6F-4676-9103-DF471E2BE28F}" srcOrd="0" destOrd="0" presId="urn:microsoft.com/office/officeart/2008/layout/LinedList"/>
    <dgm:cxn modelId="{4AE0043B-DEA5-42EB-AACE-DD4C13C9510B}" type="presOf" srcId="{59A47234-E519-4896-A2DB-1C859BA8B5E2}" destId="{DD73FF11-B1F5-4536-A6A7-32BF69403788}" srcOrd="0" destOrd="0" presId="urn:microsoft.com/office/officeart/2008/layout/LinedList"/>
    <dgm:cxn modelId="{AE362EA4-4AED-436F-975B-23748067CD14}" srcId="{A98754D5-2133-409C-9CC4-57761D19AF4C}" destId="{4E4B16F8-539A-4F28-A040-5FA53B21C793}" srcOrd="0" destOrd="0" parTransId="{6F1F275E-A624-4D97-9E78-BB6A9CC767CF}" sibTransId="{FE5E0638-1A01-4B4C-B2C8-9B725EC23192}"/>
    <dgm:cxn modelId="{649E61B8-FD7D-4D25-BA4A-0FF805D94DE3}" type="presOf" srcId="{A98754D5-2133-409C-9CC4-57761D19AF4C}" destId="{0CD6015C-9D52-4DAE-B6E0-EBDBEB866E7F}" srcOrd="0" destOrd="0" presId="urn:microsoft.com/office/officeart/2008/layout/LinedList"/>
    <dgm:cxn modelId="{20DE58E2-F420-4255-8897-FA40C93DCD29}" type="presOf" srcId="{511FAE98-EF6F-49C0-AEA0-18459BD55E78}" destId="{6FBF167C-4A74-450E-82EC-2E56DCDF37AD}" srcOrd="0" destOrd="0" presId="urn:microsoft.com/office/officeart/2008/layout/LinedList"/>
    <dgm:cxn modelId="{ACB1635B-B079-433A-9895-F54ABF057397}" srcId="{4E4B16F8-539A-4F28-A040-5FA53B21C793}" destId="{59A47234-E519-4896-A2DB-1C859BA8B5E2}" srcOrd="0" destOrd="0" parTransId="{0E6A1C56-9A09-4BF8-B0E4-B62F1D86471B}" sibTransId="{848D3D3A-3633-4B5A-AD6B-022499B813DA}"/>
    <dgm:cxn modelId="{CCD7BFAB-502A-4602-BB0F-FFED77ADE6A7}" type="presParOf" srcId="{0CD6015C-9D52-4DAE-B6E0-EBDBEB866E7F}" destId="{0D221667-5F12-466D-837C-FB83D0F403CF}" srcOrd="0" destOrd="0" presId="urn:microsoft.com/office/officeart/2008/layout/LinedList"/>
    <dgm:cxn modelId="{D09CC7B0-EDD8-49C7-B73A-562A996D7163}" type="presParOf" srcId="{0CD6015C-9D52-4DAE-B6E0-EBDBEB866E7F}" destId="{B56B41E6-DF77-4DDC-B577-5509C4D2B162}" srcOrd="1" destOrd="0" presId="urn:microsoft.com/office/officeart/2008/layout/LinedList"/>
    <dgm:cxn modelId="{4E402B64-81B8-4A79-A8DC-4617D1600240}" type="presParOf" srcId="{B56B41E6-DF77-4DDC-B577-5509C4D2B162}" destId="{1F5BAA5E-9C6F-4676-9103-DF471E2BE28F}" srcOrd="0" destOrd="0" presId="urn:microsoft.com/office/officeart/2008/layout/LinedList"/>
    <dgm:cxn modelId="{C1D4B50D-E8EC-4D50-9331-AED447CC1945}" type="presParOf" srcId="{B56B41E6-DF77-4DDC-B577-5509C4D2B162}" destId="{6C8F4B42-55E1-498F-BF6C-9CA54BDE6096}" srcOrd="1" destOrd="0" presId="urn:microsoft.com/office/officeart/2008/layout/LinedList"/>
    <dgm:cxn modelId="{DD8D56FA-261B-4D2A-B246-748A8FBC7158}" type="presParOf" srcId="{6C8F4B42-55E1-498F-BF6C-9CA54BDE6096}" destId="{815B501D-8A32-4F3A-8E54-3966CFF789C2}" srcOrd="0" destOrd="0" presId="urn:microsoft.com/office/officeart/2008/layout/LinedList"/>
    <dgm:cxn modelId="{8CA70545-9965-4D2B-BEEE-8674DC5C370F}" type="presParOf" srcId="{6C8F4B42-55E1-498F-BF6C-9CA54BDE6096}" destId="{93E0821F-8DFC-4DEA-B56E-90E9543B9282}" srcOrd="1" destOrd="0" presId="urn:microsoft.com/office/officeart/2008/layout/LinedList"/>
    <dgm:cxn modelId="{E988157D-42CE-431C-B860-25202504A59B}" type="presParOf" srcId="{93E0821F-8DFC-4DEA-B56E-90E9543B9282}" destId="{0D4D8250-21C5-494D-94C7-72429766D79D}" srcOrd="0" destOrd="0" presId="urn:microsoft.com/office/officeart/2008/layout/LinedList"/>
    <dgm:cxn modelId="{88BD4F62-C0B2-4E0D-B165-C9BFAFFC7DCE}" type="presParOf" srcId="{93E0821F-8DFC-4DEA-B56E-90E9543B9282}" destId="{DD73FF11-B1F5-4536-A6A7-32BF69403788}" srcOrd="1" destOrd="0" presId="urn:microsoft.com/office/officeart/2008/layout/LinedList"/>
    <dgm:cxn modelId="{E0A8AD35-4B4C-4C49-A4F8-F9ACBD30F904}" type="presParOf" srcId="{93E0821F-8DFC-4DEA-B56E-90E9543B9282}" destId="{235118B3-2CF3-44FA-8C68-4680E68BCB15}" srcOrd="2" destOrd="0" presId="urn:microsoft.com/office/officeart/2008/layout/LinedList"/>
    <dgm:cxn modelId="{8EB65D62-1C04-4D6D-A426-5AA7E2B1764C}" type="presParOf" srcId="{6C8F4B42-55E1-498F-BF6C-9CA54BDE6096}" destId="{3913F9D5-8D1D-42C3-ABB4-D33116746475}" srcOrd="2" destOrd="0" presId="urn:microsoft.com/office/officeart/2008/layout/LinedList"/>
    <dgm:cxn modelId="{179C7FEC-4636-4396-BFB6-F2E6FF64B053}" type="presParOf" srcId="{6C8F4B42-55E1-498F-BF6C-9CA54BDE6096}" destId="{F53109D3-4797-4E38-BA25-B288DA4B9DB9}" srcOrd="3" destOrd="0" presId="urn:microsoft.com/office/officeart/2008/layout/LinedList"/>
    <dgm:cxn modelId="{0A6E303E-C82C-4A0D-B6C0-78F8FEA6DBDC}" type="presParOf" srcId="{6C8F4B42-55E1-498F-BF6C-9CA54BDE6096}" destId="{954E49F6-8123-402D-BFF8-69DD0105D5C8}" srcOrd="4" destOrd="0" presId="urn:microsoft.com/office/officeart/2008/layout/LinedList"/>
    <dgm:cxn modelId="{43AAD32B-CF24-4F2D-AE6D-EC28E4C79423}" type="presParOf" srcId="{954E49F6-8123-402D-BFF8-69DD0105D5C8}" destId="{8BFF1894-6A73-43AF-968B-279BA9234F79}" srcOrd="0" destOrd="0" presId="urn:microsoft.com/office/officeart/2008/layout/LinedList"/>
    <dgm:cxn modelId="{DEA09D8E-40F6-49DB-B48D-EE5D4C4ADF30}" type="presParOf" srcId="{954E49F6-8123-402D-BFF8-69DD0105D5C8}" destId="{6FBF167C-4A74-450E-82EC-2E56DCDF37AD}" srcOrd="1" destOrd="0" presId="urn:microsoft.com/office/officeart/2008/layout/LinedList"/>
    <dgm:cxn modelId="{CD51A645-5098-41F7-9C7D-BCFD78016DB7}" type="presParOf" srcId="{954E49F6-8123-402D-BFF8-69DD0105D5C8}" destId="{F2B3EB79-3734-4D30-9414-CD6DC6D13BD1}" srcOrd="2" destOrd="0" presId="urn:microsoft.com/office/officeart/2008/layout/LinedList"/>
    <dgm:cxn modelId="{FC5DDE20-86C9-4642-A08F-12C1BF6FBD1D}" type="presParOf" srcId="{6C8F4B42-55E1-498F-BF6C-9CA54BDE6096}" destId="{9506224B-52DD-4BE2-8CEB-F2E1848682E5}" srcOrd="5" destOrd="0" presId="urn:microsoft.com/office/officeart/2008/layout/LinedList"/>
    <dgm:cxn modelId="{F2ADA2F2-90DB-4A69-99C9-815485462A1C}" type="presParOf" srcId="{6C8F4B42-55E1-498F-BF6C-9CA54BDE6096}" destId="{23CCE1B0-F578-4787-A5D0-F075806581D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8754D5-2133-409C-9CC4-57761D19AF4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4B16F8-539A-4F28-A040-5FA53B21C793}">
      <dgm:prSet phldrT="[Texto]" custT="1"/>
      <dgm:spPr/>
      <dgm:t>
        <a:bodyPr/>
        <a:lstStyle/>
        <a:p>
          <a:r>
            <a:rPr lang="es-E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6. Administrando mis riesgos.</a:t>
          </a:r>
        </a:p>
      </dgm:t>
    </dgm:pt>
    <dgm:pt modelId="{6F1F275E-A624-4D97-9E78-BB6A9CC767CF}" type="par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E5E0638-1A01-4B4C-B2C8-9B725EC23192}" type="sib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9A47234-E519-4896-A2DB-1C859BA8B5E2}">
      <dgm:prSet phldrT="[Texto]" custT="1"/>
      <dgm:spPr/>
      <dgm:t>
        <a:bodyPr anchor="ctr"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¿Cómo otros clientes se han beneficiado al usar las coberturas y beneficios?</a:t>
          </a:r>
        </a:p>
      </dgm:t>
    </dgm:pt>
    <dgm:pt modelId="{0E6A1C56-9A09-4BF8-B0E4-B62F1D86471B}" type="par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848D3D3A-3633-4B5A-AD6B-022499B813DA}" type="sib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AA3CBFD-34B9-41EB-B05A-6DE601C3EA74}">
      <dgm:prSet phldrT="[Texto]" custT="1"/>
      <dgm:spPr/>
      <dgm:t>
        <a:bodyPr anchor="ctr"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Recomendaciones administrativas:</a:t>
          </a:r>
          <a:b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Antes, durante y después del siniestro.</a:t>
          </a:r>
        </a:p>
      </dgm:t>
    </dgm:pt>
    <dgm:pt modelId="{EF1EAC15-EE0D-44CE-AEA8-0684A2C16D3C}" type="parTrans" cxnId="{7A4A97E4-1216-4894-B410-6D24A4979FAA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BC8A013F-63EC-477B-A05C-EE661A910B36}" type="sibTrans" cxnId="{7A4A97E4-1216-4894-B410-6D24A4979FAA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0CD6015C-9D52-4DAE-B6E0-EBDBEB866E7F}" type="pres">
      <dgm:prSet presAssocID="{A98754D5-2133-409C-9CC4-57761D19AF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221667-5F12-466D-837C-FB83D0F403CF}" type="pres">
      <dgm:prSet presAssocID="{4E4B16F8-539A-4F28-A040-5FA53B21C793}" presName="thickLine" presStyleLbl="alignNode1" presStyleIdx="0" presStyleCnt="1"/>
      <dgm:spPr/>
    </dgm:pt>
    <dgm:pt modelId="{B56B41E6-DF77-4DDC-B577-5509C4D2B162}" type="pres">
      <dgm:prSet presAssocID="{4E4B16F8-539A-4F28-A040-5FA53B21C793}" presName="horz1" presStyleCnt="0"/>
      <dgm:spPr/>
    </dgm:pt>
    <dgm:pt modelId="{1F5BAA5E-9C6F-4676-9103-DF471E2BE28F}" type="pres">
      <dgm:prSet presAssocID="{4E4B16F8-539A-4F28-A040-5FA53B21C793}" presName="tx1" presStyleLbl="revTx" presStyleIdx="0" presStyleCnt="3" custScaleX="162031"/>
      <dgm:spPr/>
      <dgm:t>
        <a:bodyPr/>
        <a:lstStyle/>
        <a:p>
          <a:endParaRPr lang="es-ES"/>
        </a:p>
      </dgm:t>
    </dgm:pt>
    <dgm:pt modelId="{6C8F4B42-55E1-498F-BF6C-9CA54BDE6096}" type="pres">
      <dgm:prSet presAssocID="{4E4B16F8-539A-4F28-A040-5FA53B21C793}" presName="vert1" presStyleCnt="0"/>
      <dgm:spPr/>
    </dgm:pt>
    <dgm:pt modelId="{815B501D-8A32-4F3A-8E54-3966CFF789C2}" type="pres">
      <dgm:prSet presAssocID="{59A47234-E519-4896-A2DB-1C859BA8B5E2}" presName="vertSpace2a" presStyleCnt="0"/>
      <dgm:spPr/>
    </dgm:pt>
    <dgm:pt modelId="{93E0821F-8DFC-4DEA-B56E-90E9543B9282}" type="pres">
      <dgm:prSet presAssocID="{59A47234-E519-4896-A2DB-1C859BA8B5E2}" presName="horz2" presStyleCnt="0"/>
      <dgm:spPr/>
    </dgm:pt>
    <dgm:pt modelId="{0D4D8250-21C5-494D-94C7-72429766D79D}" type="pres">
      <dgm:prSet presAssocID="{59A47234-E519-4896-A2DB-1C859BA8B5E2}" presName="horzSpace2" presStyleCnt="0"/>
      <dgm:spPr/>
    </dgm:pt>
    <dgm:pt modelId="{DD73FF11-B1F5-4536-A6A7-32BF69403788}" type="pres">
      <dgm:prSet presAssocID="{59A47234-E519-4896-A2DB-1C859BA8B5E2}" presName="tx2" presStyleLbl="revTx" presStyleIdx="1" presStyleCnt="3" custScaleX="88018" custScaleY="33210"/>
      <dgm:spPr/>
      <dgm:t>
        <a:bodyPr/>
        <a:lstStyle/>
        <a:p>
          <a:endParaRPr lang="es-ES"/>
        </a:p>
      </dgm:t>
    </dgm:pt>
    <dgm:pt modelId="{235118B3-2CF3-44FA-8C68-4680E68BCB15}" type="pres">
      <dgm:prSet presAssocID="{59A47234-E519-4896-A2DB-1C859BA8B5E2}" presName="vert2" presStyleCnt="0"/>
      <dgm:spPr/>
    </dgm:pt>
    <dgm:pt modelId="{3913F9D5-8D1D-42C3-ABB4-D33116746475}" type="pres">
      <dgm:prSet presAssocID="{59A47234-E519-4896-A2DB-1C859BA8B5E2}" presName="thinLine2b" presStyleLbl="callout" presStyleIdx="0" presStyleCnt="2" custLinFactY="200000" custLinFactNeighborY="265117"/>
      <dgm:spPr/>
    </dgm:pt>
    <dgm:pt modelId="{F53109D3-4797-4E38-BA25-B288DA4B9DB9}" type="pres">
      <dgm:prSet presAssocID="{59A47234-E519-4896-A2DB-1C859BA8B5E2}" presName="vertSpace2b" presStyleCnt="0"/>
      <dgm:spPr/>
    </dgm:pt>
    <dgm:pt modelId="{45372B9F-4CC8-4268-B612-88040A479DA4}" type="pres">
      <dgm:prSet presAssocID="{7AA3CBFD-34B9-41EB-B05A-6DE601C3EA74}" presName="horz2" presStyleCnt="0"/>
      <dgm:spPr/>
    </dgm:pt>
    <dgm:pt modelId="{256E63C5-DDAC-422C-A778-0A00B848E723}" type="pres">
      <dgm:prSet presAssocID="{7AA3CBFD-34B9-41EB-B05A-6DE601C3EA74}" presName="horzSpace2" presStyleCnt="0"/>
      <dgm:spPr/>
    </dgm:pt>
    <dgm:pt modelId="{ECDE849B-856C-4124-A55E-281ECE753A98}" type="pres">
      <dgm:prSet presAssocID="{7AA3CBFD-34B9-41EB-B05A-6DE601C3EA74}" presName="tx2" presStyleLbl="revTx" presStyleIdx="2" presStyleCnt="3"/>
      <dgm:spPr/>
      <dgm:t>
        <a:bodyPr/>
        <a:lstStyle/>
        <a:p>
          <a:endParaRPr lang="es-ES"/>
        </a:p>
      </dgm:t>
    </dgm:pt>
    <dgm:pt modelId="{ECCDF4F5-B3F6-4441-A6EA-D187F8BB5E95}" type="pres">
      <dgm:prSet presAssocID="{7AA3CBFD-34B9-41EB-B05A-6DE601C3EA74}" presName="vert2" presStyleCnt="0"/>
      <dgm:spPr/>
    </dgm:pt>
    <dgm:pt modelId="{DA538A8E-C73B-44D2-8140-DA28F05C4C75}" type="pres">
      <dgm:prSet presAssocID="{7AA3CBFD-34B9-41EB-B05A-6DE601C3EA74}" presName="thinLine2b" presStyleLbl="callout" presStyleIdx="1" presStyleCnt="2"/>
      <dgm:spPr/>
    </dgm:pt>
    <dgm:pt modelId="{EEE1D036-160B-41FD-8B86-1C8B9AACD160}" type="pres">
      <dgm:prSet presAssocID="{7AA3CBFD-34B9-41EB-B05A-6DE601C3EA74}" presName="vertSpace2b" presStyleCnt="0"/>
      <dgm:spPr/>
    </dgm:pt>
  </dgm:ptLst>
  <dgm:cxnLst>
    <dgm:cxn modelId="{649E61B8-FD7D-4D25-BA4A-0FF805D94DE3}" type="presOf" srcId="{A98754D5-2133-409C-9CC4-57761D19AF4C}" destId="{0CD6015C-9D52-4DAE-B6E0-EBDBEB866E7F}" srcOrd="0" destOrd="0" presId="urn:microsoft.com/office/officeart/2008/layout/LinedList"/>
    <dgm:cxn modelId="{8E6C5C66-2C88-4324-B4E9-AA15DB8821D1}" type="presOf" srcId="{7AA3CBFD-34B9-41EB-B05A-6DE601C3EA74}" destId="{ECDE849B-856C-4124-A55E-281ECE753A98}" srcOrd="0" destOrd="0" presId="urn:microsoft.com/office/officeart/2008/layout/LinedList"/>
    <dgm:cxn modelId="{AE362EA4-4AED-436F-975B-23748067CD14}" srcId="{A98754D5-2133-409C-9CC4-57761D19AF4C}" destId="{4E4B16F8-539A-4F28-A040-5FA53B21C793}" srcOrd="0" destOrd="0" parTransId="{6F1F275E-A624-4D97-9E78-BB6A9CC767CF}" sibTransId="{FE5E0638-1A01-4B4C-B2C8-9B725EC23192}"/>
    <dgm:cxn modelId="{ACB1635B-B079-433A-9895-F54ABF057397}" srcId="{4E4B16F8-539A-4F28-A040-5FA53B21C793}" destId="{59A47234-E519-4896-A2DB-1C859BA8B5E2}" srcOrd="0" destOrd="0" parTransId="{0E6A1C56-9A09-4BF8-B0E4-B62F1D86471B}" sibTransId="{848D3D3A-3633-4B5A-AD6B-022499B813DA}"/>
    <dgm:cxn modelId="{FAB0A1F9-2414-4406-9BA4-882C7C18681F}" type="presOf" srcId="{4E4B16F8-539A-4F28-A040-5FA53B21C793}" destId="{1F5BAA5E-9C6F-4676-9103-DF471E2BE28F}" srcOrd="0" destOrd="0" presId="urn:microsoft.com/office/officeart/2008/layout/LinedList"/>
    <dgm:cxn modelId="{7A4A97E4-1216-4894-B410-6D24A4979FAA}" srcId="{4E4B16F8-539A-4F28-A040-5FA53B21C793}" destId="{7AA3CBFD-34B9-41EB-B05A-6DE601C3EA74}" srcOrd="1" destOrd="0" parTransId="{EF1EAC15-EE0D-44CE-AEA8-0684A2C16D3C}" sibTransId="{BC8A013F-63EC-477B-A05C-EE661A910B36}"/>
    <dgm:cxn modelId="{4AE0043B-DEA5-42EB-AACE-DD4C13C9510B}" type="presOf" srcId="{59A47234-E519-4896-A2DB-1C859BA8B5E2}" destId="{DD73FF11-B1F5-4536-A6A7-32BF69403788}" srcOrd="0" destOrd="0" presId="urn:microsoft.com/office/officeart/2008/layout/LinedList"/>
    <dgm:cxn modelId="{CCD7BFAB-502A-4602-BB0F-FFED77ADE6A7}" type="presParOf" srcId="{0CD6015C-9D52-4DAE-B6E0-EBDBEB866E7F}" destId="{0D221667-5F12-466D-837C-FB83D0F403CF}" srcOrd="0" destOrd="0" presId="urn:microsoft.com/office/officeart/2008/layout/LinedList"/>
    <dgm:cxn modelId="{D09CC7B0-EDD8-49C7-B73A-562A996D7163}" type="presParOf" srcId="{0CD6015C-9D52-4DAE-B6E0-EBDBEB866E7F}" destId="{B56B41E6-DF77-4DDC-B577-5509C4D2B162}" srcOrd="1" destOrd="0" presId="urn:microsoft.com/office/officeart/2008/layout/LinedList"/>
    <dgm:cxn modelId="{4E402B64-81B8-4A79-A8DC-4617D1600240}" type="presParOf" srcId="{B56B41E6-DF77-4DDC-B577-5509C4D2B162}" destId="{1F5BAA5E-9C6F-4676-9103-DF471E2BE28F}" srcOrd="0" destOrd="0" presId="urn:microsoft.com/office/officeart/2008/layout/LinedList"/>
    <dgm:cxn modelId="{C1D4B50D-E8EC-4D50-9331-AED447CC1945}" type="presParOf" srcId="{B56B41E6-DF77-4DDC-B577-5509C4D2B162}" destId="{6C8F4B42-55E1-498F-BF6C-9CA54BDE6096}" srcOrd="1" destOrd="0" presId="urn:microsoft.com/office/officeart/2008/layout/LinedList"/>
    <dgm:cxn modelId="{DD8D56FA-261B-4D2A-B246-748A8FBC7158}" type="presParOf" srcId="{6C8F4B42-55E1-498F-BF6C-9CA54BDE6096}" destId="{815B501D-8A32-4F3A-8E54-3966CFF789C2}" srcOrd="0" destOrd="0" presId="urn:microsoft.com/office/officeart/2008/layout/LinedList"/>
    <dgm:cxn modelId="{8CA70545-9965-4D2B-BEEE-8674DC5C370F}" type="presParOf" srcId="{6C8F4B42-55E1-498F-BF6C-9CA54BDE6096}" destId="{93E0821F-8DFC-4DEA-B56E-90E9543B9282}" srcOrd="1" destOrd="0" presId="urn:microsoft.com/office/officeart/2008/layout/LinedList"/>
    <dgm:cxn modelId="{E988157D-42CE-431C-B860-25202504A59B}" type="presParOf" srcId="{93E0821F-8DFC-4DEA-B56E-90E9543B9282}" destId="{0D4D8250-21C5-494D-94C7-72429766D79D}" srcOrd="0" destOrd="0" presId="urn:microsoft.com/office/officeart/2008/layout/LinedList"/>
    <dgm:cxn modelId="{88BD4F62-C0B2-4E0D-B165-C9BFAFFC7DCE}" type="presParOf" srcId="{93E0821F-8DFC-4DEA-B56E-90E9543B9282}" destId="{DD73FF11-B1F5-4536-A6A7-32BF69403788}" srcOrd="1" destOrd="0" presId="urn:microsoft.com/office/officeart/2008/layout/LinedList"/>
    <dgm:cxn modelId="{E0A8AD35-4B4C-4C49-A4F8-F9ACBD30F904}" type="presParOf" srcId="{93E0821F-8DFC-4DEA-B56E-90E9543B9282}" destId="{235118B3-2CF3-44FA-8C68-4680E68BCB15}" srcOrd="2" destOrd="0" presId="urn:microsoft.com/office/officeart/2008/layout/LinedList"/>
    <dgm:cxn modelId="{8EB65D62-1C04-4D6D-A426-5AA7E2B1764C}" type="presParOf" srcId="{6C8F4B42-55E1-498F-BF6C-9CA54BDE6096}" destId="{3913F9D5-8D1D-42C3-ABB4-D33116746475}" srcOrd="2" destOrd="0" presId="urn:microsoft.com/office/officeart/2008/layout/LinedList"/>
    <dgm:cxn modelId="{179C7FEC-4636-4396-BFB6-F2E6FF64B053}" type="presParOf" srcId="{6C8F4B42-55E1-498F-BF6C-9CA54BDE6096}" destId="{F53109D3-4797-4E38-BA25-B288DA4B9DB9}" srcOrd="3" destOrd="0" presId="urn:microsoft.com/office/officeart/2008/layout/LinedList"/>
    <dgm:cxn modelId="{FB4B75C7-A896-47AC-9550-02CAB60CA3EF}" type="presParOf" srcId="{6C8F4B42-55E1-498F-BF6C-9CA54BDE6096}" destId="{45372B9F-4CC8-4268-B612-88040A479DA4}" srcOrd="4" destOrd="0" presId="urn:microsoft.com/office/officeart/2008/layout/LinedList"/>
    <dgm:cxn modelId="{FF52E63C-EF62-438B-B8F2-B77E99681D38}" type="presParOf" srcId="{45372B9F-4CC8-4268-B612-88040A479DA4}" destId="{256E63C5-DDAC-422C-A778-0A00B848E723}" srcOrd="0" destOrd="0" presId="urn:microsoft.com/office/officeart/2008/layout/LinedList"/>
    <dgm:cxn modelId="{060BCFB1-338A-478F-8F50-3699D9EE4755}" type="presParOf" srcId="{45372B9F-4CC8-4268-B612-88040A479DA4}" destId="{ECDE849B-856C-4124-A55E-281ECE753A98}" srcOrd="1" destOrd="0" presId="urn:microsoft.com/office/officeart/2008/layout/LinedList"/>
    <dgm:cxn modelId="{2D779E81-BD84-432B-AB6F-08BDF1D67314}" type="presParOf" srcId="{45372B9F-4CC8-4268-B612-88040A479DA4}" destId="{ECCDF4F5-B3F6-4441-A6EA-D187F8BB5E95}" srcOrd="2" destOrd="0" presId="urn:microsoft.com/office/officeart/2008/layout/LinedList"/>
    <dgm:cxn modelId="{7ACB64EC-9A19-4D76-9422-4341295652BB}" type="presParOf" srcId="{6C8F4B42-55E1-498F-BF6C-9CA54BDE6096}" destId="{DA538A8E-C73B-44D2-8140-DA28F05C4C75}" srcOrd="5" destOrd="0" presId="urn:microsoft.com/office/officeart/2008/layout/LinedList"/>
    <dgm:cxn modelId="{A8C386E8-036E-44D0-BC20-6C0778542E0F}" type="presParOf" srcId="{6C8F4B42-55E1-498F-BF6C-9CA54BDE6096}" destId="{EEE1D036-160B-41FD-8B86-1C8B9AACD16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8754D5-2133-409C-9CC4-57761D19AF4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4B16F8-539A-4F28-A040-5FA53B21C793}">
      <dgm:prSet phldrT="[Texto]" custT="1"/>
      <dgm:spPr/>
      <dgm:t>
        <a:bodyPr/>
        <a:lstStyle/>
        <a:p>
          <a:r>
            <a:rPr lang="es-E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7. Preparándonos para el futuro</a:t>
          </a:r>
        </a:p>
      </dgm:t>
    </dgm:pt>
    <dgm:pt modelId="{6F1F275E-A624-4D97-9E78-BB6A9CC767CF}" type="par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FE5E0638-1A01-4B4C-B2C8-9B725EC23192}" type="sibTrans" cxnId="{AE362EA4-4AED-436F-975B-23748067CD14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9A47234-E519-4896-A2DB-1C859BA8B5E2}">
      <dgm:prSet phldrT="[Texto]" custT="1"/>
      <dgm:spPr/>
      <dgm:t>
        <a:bodyPr anchor="ctr"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Nuevas iniciativas a implementar para fortalecer el programa de administración de riesgos.</a:t>
          </a:r>
        </a:p>
      </dgm:t>
    </dgm:pt>
    <dgm:pt modelId="{0E6A1C56-9A09-4BF8-B0E4-B62F1D86471B}" type="par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848D3D3A-3633-4B5A-AD6B-022499B813DA}" type="sibTrans" cxnId="{ACB1635B-B079-433A-9895-F54ABF057397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511FAE98-EF6F-49C0-AEA0-18459BD55E78}">
      <dgm:prSet phldrT="[Texto]" custT="1"/>
      <dgm:spPr/>
      <dgm:t>
        <a:bodyPr anchor="ctr"/>
        <a:lstStyle/>
        <a:p>
          <a:r>
            <a:rPr lang="es-E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Recomendaciones generales de éxito para implementar un programa de administración de riesgos.</a:t>
          </a:r>
        </a:p>
      </dgm:t>
    </dgm:pt>
    <dgm:pt modelId="{194A291B-BF70-4420-9604-02D473969C88}" type="parTrans" cxnId="{C8B4FD8D-5C6D-4F18-9384-7FC827DBBE93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75747183-234A-4537-86E4-E09D959FD7E8}" type="sibTrans" cxnId="{C8B4FD8D-5C6D-4F18-9384-7FC827DBBE93}">
      <dgm:prSet/>
      <dgm:spPr/>
      <dgm:t>
        <a:bodyPr/>
        <a:lstStyle/>
        <a:p>
          <a:endParaRPr lang="es-ES" sz="200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0CD6015C-9D52-4DAE-B6E0-EBDBEB866E7F}" type="pres">
      <dgm:prSet presAssocID="{A98754D5-2133-409C-9CC4-57761D19AF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D221667-5F12-466D-837C-FB83D0F403CF}" type="pres">
      <dgm:prSet presAssocID="{4E4B16F8-539A-4F28-A040-5FA53B21C793}" presName="thickLine" presStyleLbl="alignNode1" presStyleIdx="0" presStyleCnt="1"/>
      <dgm:spPr/>
    </dgm:pt>
    <dgm:pt modelId="{B56B41E6-DF77-4DDC-B577-5509C4D2B162}" type="pres">
      <dgm:prSet presAssocID="{4E4B16F8-539A-4F28-A040-5FA53B21C793}" presName="horz1" presStyleCnt="0"/>
      <dgm:spPr/>
    </dgm:pt>
    <dgm:pt modelId="{1F5BAA5E-9C6F-4676-9103-DF471E2BE28F}" type="pres">
      <dgm:prSet presAssocID="{4E4B16F8-539A-4F28-A040-5FA53B21C793}" presName="tx1" presStyleLbl="revTx" presStyleIdx="0" presStyleCnt="3" custScaleX="193197"/>
      <dgm:spPr/>
      <dgm:t>
        <a:bodyPr/>
        <a:lstStyle/>
        <a:p>
          <a:endParaRPr lang="es-ES"/>
        </a:p>
      </dgm:t>
    </dgm:pt>
    <dgm:pt modelId="{6C8F4B42-55E1-498F-BF6C-9CA54BDE6096}" type="pres">
      <dgm:prSet presAssocID="{4E4B16F8-539A-4F28-A040-5FA53B21C793}" presName="vert1" presStyleCnt="0"/>
      <dgm:spPr/>
    </dgm:pt>
    <dgm:pt modelId="{815B501D-8A32-4F3A-8E54-3966CFF789C2}" type="pres">
      <dgm:prSet presAssocID="{59A47234-E519-4896-A2DB-1C859BA8B5E2}" presName="vertSpace2a" presStyleCnt="0"/>
      <dgm:spPr/>
    </dgm:pt>
    <dgm:pt modelId="{93E0821F-8DFC-4DEA-B56E-90E9543B9282}" type="pres">
      <dgm:prSet presAssocID="{59A47234-E519-4896-A2DB-1C859BA8B5E2}" presName="horz2" presStyleCnt="0"/>
      <dgm:spPr/>
    </dgm:pt>
    <dgm:pt modelId="{0D4D8250-21C5-494D-94C7-72429766D79D}" type="pres">
      <dgm:prSet presAssocID="{59A47234-E519-4896-A2DB-1C859BA8B5E2}" presName="horzSpace2" presStyleCnt="0"/>
      <dgm:spPr/>
    </dgm:pt>
    <dgm:pt modelId="{DD73FF11-B1F5-4536-A6A7-32BF69403788}" type="pres">
      <dgm:prSet presAssocID="{59A47234-E519-4896-A2DB-1C859BA8B5E2}" presName="tx2" presStyleLbl="revTx" presStyleIdx="1" presStyleCnt="3"/>
      <dgm:spPr/>
      <dgm:t>
        <a:bodyPr/>
        <a:lstStyle/>
        <a:p>
          <a:endParaRPr lang="es-ES"/>
        </a:p>
      </dgm:t>
    </dgm:pt>
    <dgm:pt modelId="{235118B3-2CF3-44FA-8C68-4680E68BCB15}" type="pres">
      <dgm:prSet presAssocID="{59A47234-E519-4896-A2DB-1C859BA8B5E2}" presName="vert2" presStyleCnt="0"/>
      <dgm:spPr/>
    </dgm:pt>
    <dgm:pt modelId="{3913F9D5-8D1D-42C3-ABB4-D33116746475}" type="pres">
      <dgm:prSet presAssocID="{59A47234-E519-4896-A2DB-1C859BA8B5E2}" presName="thinLine2b" presStyleLbl="callout" presStyleIdx="0" presStyleCnt="2"/>
      <dgm:spPr/>
    </dgm:pt>
    <dgm:pt modelId="{F53109D3-4797-4E38-BA25-B288DA4B9DB9}" type="pres">
      <dgm:prSet presAssocID="{59A47234-E519-4896-A2DB-1C859BA8B5E2}" presName="vertSpace2b" presStyleCnt="0"/>
      <dgm:spPr/>
    </dgm:pt>
    <dgm:pt modelId="{954E49F6-8123-402D-BFF8-69DD0105D5C8}" type="pres">
      <dgm:prSet presAssocID="{511FAE98-EF6F-49C0-AEA0-18459BD55E78}" presName="horz2" presStyleCnt="0"/>
      <dgm:spPr/>
    </dgm:pt>
    <dgm:pt modelId="{8BFF1894-6A73-43AF-968B-279BA9234F79}" type="pres">
      <dgm:prSet presAssocID="{511FAE98-EF6F-49C0-AEA0-18459BD55E78}" presName="horzSpace2" presStyleCnt="0"/>
      <dgm:spPr/>
    </dgm:pt>
    <dgm:pt modelId="{6FBF167C-4A74-450E-82EC-2E56DCDF37AD}" type="pres">
      <dgm:prSet presAssocID="{511FAE98-EF6F-49C0-AEA0-18459BD55E78}" presName="tx2" presStyleLbl="revTx" presStyleIdx="2" presStyleCnt="3"/>
      <dgm:spPr/>
      <dgm:t>
        <a:bodyPr/>
        <a:lstStyle/>
        <a:p>
          <a:endParaRPr lang="es-ES"/>
        </a:p>
      </dgm:t>
    </dgm:pt>
    <dgm:pt modelId="{F2B3EB79-3734-4D30-9414-CD6DC6D13BD1}" type="pres">
      <dgm:prSet presAssocID="{511FAE98-EF6F-49C0-AEA0-18459BD55E78}" presName="vert2" presStyleCnt="0"/>
      <dgm:spPr/>
    </dgm:pt>
    <dgm:pt modelId="{9506224B-52DD-4BE2-8CEB-F2E1848682E5}" type="pres">
      <dgm:prSet presAssocID="{511FAE98-EF6F-49C0-AEA0-18459BD55E78}" presName="thinLine2b" presStyleLbl="callout" presStyleIdx="1" presStyleCnt="2"/>
      <dgm:spPr/>
    </dgm:pt>
    <dgm:pt modelId="{23CCE1B0-F578-4787-A5D0-F075806581D4}" type="pres">
      <dgm:prSet presAssocID="{511FAE98-EF6F-49C0-AEA0-18459BD55E78}" presName="vertSpace2b" presStyleCnt="0"/>
      <dgm:spPr/>
    </dgm:pt>
  </dgm:ptLst>
  <dgm:cxnLst>
    <dgm:cxn modelId="{C8B4FD8D-5C6D-4F18-9384-7FC827DBBE93}" srcId="{4E4B16F8-539A-4F28-A040-5FA53B21C793}" destId="{511FAE98-EF6F-49C0-AEA0-18459BD55E78}" srcOrd="1" destOrd="0" parTransId="{194A291B-BF70-4420-9604-02D473969C88}" sibTransId="{75747183-234A-4537-86E4-E09D959FD7E8}"/>
    <dgm:cxn modelId="{FAB0A1F9-2414-4406-9BA4-882C7C18681F}" type="presOf" srcId="{4E4B16F8-539A-4F28-A040-5FA53B21C793}" destId="{1F5BAA5E-9C6F-4676-9103-DF471E2BE28F}" srcOrd="0" destOrd="0" presId="urn:microsoft.com/office/officeart/2008/layout/LinedList"/>
    <dgm:cxn modelId="{4AE0043B-DEA5-42EB-AACE-DD4C13C9510B}" type="presOf" srcId="{59A47234-E519-4896-A2DB-1C859BA8B5E2}" destId="{DD73FF11-B1F5-4536-A6A7-32BF69403788}" srcOrd="0" destOrd="0" presId="urn:microsoft.com/office/officeart/2008/layout/LinedList"/>
    <dgm:cxn modelId="{AE362EA4-4AED-436F-975B-23748067CD14}" srcId="{A98754D5-2133-409C-9CC4-57761D19AF4C}" destId="{4E4B16F8-539A-4F28-A040-5FA53B21C793}" srcOrd="0" destOrd="0" parTransId="{6F1F275E-A624-4D97-9E78-BB6A9CC767CF}" sibTransId="{FE5E0638-1A01-4B4C-B2C8-9B725EC23192}"/>
    <dgm:cxn modelId="{649E61B8-FD7D-4D25-BA4A-0FF805D94DE3}" type="presOf" srcId="{A98754D5-2133-409C-9CC4-57761D19AF4C}" destId="{0CD6015C-9D52-4DAE-B6E0-EBDBEB866E7F}" srcOrd="0" destOrd="0" presId="urn:microsoft.com/office/officeart/2008/layout/LinedList"/>
    <dgm:cxn modelId="{20DE58E2-F420-4255-8897-FA40C93DCD29}" type="presOf" srcId="{511FAE98-EF6F-49C0-AEA0-18459BD55E78}" destId="{6FBF167C-4A74-450E-82EC-2E56DCDF37AD}" srcOrd="0" destOrd="0" presId="urn:microsoft.com/office/officeart/2008/layout/LinedList"/>
    <dgm:cxn modelId="{ACB1635B-B079-433A-9895-F54ABF057397}" srcId="{4E4B16F8-539A-4F28-A040-5FA53B21C793}" destId="{59A47234-E519-4896-A2DB-1C859BA8B5E2}" srcOrd="0" destOrd="0" parTransId="{0E6A1C56-9A09-4BF8-B0E4-B62F1D86471B}" sibTransId="{848D3D3A-3633-4B5A-AD6B-022499B813DA}"/>
    <dgm:cxn modelId="{CCD7BFAB-502A-4602-BB0F-FFED77ADE6A7}" type="presParOf" srcId="{0CD6015C-9D52-4DAE-B6E0-EBDBEB866E7F}" destId="{0D221667-5F12-466D-837C-FB83D0F403CF}" srcOrd="0" destOrd="0" presId="urn:microsoft.com/office/officeart/2008/layout/LinedList"/>
    <dgm:cxn modelId="{D09CC7B0-EDD8-49C7-B73A-562A996D7163}" type="presParOf" srcId="{0CD6015C-9D52-4DAE-B6E0-EBDBEB866E7F}" destId="{B56B41E6-DF77-4DDC-B577-5509C4D2B162}" srcOrd="1" destOrd="0" presId="urn:microsoft.com/office/officeart/2008/layout/LinedList"/>
    <dgm:cxn modelId="{4E402B64-81B8-4A79-A8DC-4617D1600240}" type="presParOf" srcId="{B56B41E6-DF77-4DDC-B577-5509C4D2B162}" destId="{1F5BAA5E-9C6F-4676-9103-DF471E2BE28F}" srcOrd="0" destOrd="0" presId="urn:microsoft.com/office/officeart/2008/layout/LinedList"/>
    <dgm:cxn modelId="{C1D4B50D-E8EC-4D50-9331-AED447CC1945}" type="presParOf" srcId="{B56B41E6-DF77-4DDC-B577-5509C4D2B162}" destId="{6C8F4B42-55E1-498F-BF6C-9CA54BDE6096}" srcOrd="1" destOrd="0" presId="urn:microsoft.com/office/officeart/2008/layout/LinedList"/>
    <dgm:cxn modelId="{DD8D56FA-261B-4D2A-B246-748A8FBC7158}" type="presParOf" srcId="{6C8F4B42-55E1-498F-BF6C-9CA54BDE6096}" destId="{815B501D-8A32-4F3A-8E54-3966CFF789C2}" srcOrd="0" destOrd="0" presId="urn:microsoft.com/office/officeart/2008/layout/LinedList"/>
    <dgm:cxn modelId="{8CA70545-9965-4D2B-BEEE-8674DC5C370F}" type="presParOf" srcId="{6C8F4B42-55E1-498F-BF6C-9CA54BDE6096}" destId="{93E0821F-8DFC-4DEA-B56E-90E9543B9282}" srcOrd="1" destOrd="0" presId="urn:microsoft.com/office/officeart/2008/layout/LinedList"/>
    <dgm:cxn modelId="{E988157D-42CE-431C-B860-25202504A59B}" type="presParOf" srcId="{93E0821F-8DFC-4DEA-B56E-90E9543B9282}" destId="{0D4D8250-21C5-494D-94C7-72429766D79D}" srcOrd="0" destOrd="0" presId="urn:microsoft.com/office/officeart/2008/layout/LinedList"/>
    <dgm:cxn modelId="{88BD4F62-C0B2-4E0D-B165-C9BFAFFC7DCE}" type="presParOf" srcId="{93E0821F-8DFC-4DEA-B56E-90E9543B9282}" destId="{DD73FF11-B1F5-4536-A6A7-32BF69403788}" srcOrd="1" destOrd="0" presId="urn:microsoft.com/office/officeart/2008/layout/LinedList"/>
    <dgm:cxn modelId="{E0A8AD35-4B4C-4C49-A4F8-F9ACBD30F904}" type="presParOf" srcId="{93E0821F-8DFC-4DEA-B56E-90E9543B9282}" destId="{235118B3-2CF3-44FA-8C68-4680E68BCB15}" srcOrd="2" destOrd="0" presId="urn:microsoft.com/office/officeart/2008/layout/LinedList"/>
    <dgm:cxn modelId="{8EB65D62-1C04-4D6D-A426-5AA7E2B1764C}" type="presParOf" srcId="{6C8F4B42-55E1-498F-BF6C-9CA54BDE6096}" destId="{3913F9D5-8D1D-42C3-ABB4-D33116746475}" srcOrd="2" destOrd="0" presId="urn:microsoft.com/office/officeart/2008/layout/LinedList"/>
    <dgm:cxn modelId="{179C7FEC-4636-4396-BFB6-F2E6FF64B053}" type="presParOf" srcId="{6C8F4B42-55E1-498F-BF6C-9CA54BDE6096}" destId="{F53109D3-4797-4E38-BA25-B288DA4B9DB9}" srcOrd="3" destOrd="0" presId="urn:microsoft.com/office/officeart/2008/layout/LinedList"/>
    <dgm:cxn modelId="{0A6E303E-C82C-4A0D-B6C0-78F8FEA6DBDC}" type="presParOf" srcId="{6C8F4B42-55E1-498F-BF6C-9CA54BDE6096}" destId="{954E49F6-8123-402D-BFF8-69DD0105D5C8}" srcOrd="4" destOrd="0" presId="urn:microsoft.com/office/officeart/2008/layout/LinedList"/>
    <dgm:cxn modelId="{43AAD32B-CF24-4F2D-AE6D-EC28E4C79423}" type="presParOf" srcId="{954E49F6-8123-402D-BFF8-69DD0105D5C8}" destId="{8BFF1894-6A73-43AF-968B-279BA9234F79}" srcOrd="0" destOrd="0" presId="urn:microsoft.com/office/officeart/2008/layout/LinedList"/>
    <dgm:cxn modelId="{DEA09D8E-40F6-49DB-B48D-EE5D4C4ADF30}" type="presParOf" srcId="{954E49F6-8123-402D-BFF8-69DD0105D5C8}" destId="{6FBF167C-4A74-450E-82EC-2E56DCDF37AD}" srcOrd="1" destOrd="0" presId="urn:microsoft.com/office/officeart/2008/layout/LinedList"/>
    <dgm:cxn modelId="{CD51A645-5098-41F7-9C7D-BCFD78016DB7}" type="presParOf" srcId="{954E49F6-8123-402D-BFF8-69DD0105D5C8}" destId="{F2B3EB79-3734-4D30-9414-CD6DC6D13BD1}" srcOrd="2" destOrd="0" presId="urn:microsoft.com/office/officeart/2008/layout/LinedList"/>
    <dgm:cxn modelId="{FC5DDE20-86C9-4642-A08F-12C1BF6FBD1D}" type="presParOf" srcId="{6C8F4B42-55E1-498F-BF6C-9CA54BDE6096}" destId="{9506224B-52DD-4BE2-8CEB-F2E1848682E5}" srcOrd="5" destOrd="0" presId="urn:microsoft.com/office/officeart/2008/layout/LinedList"/>
    <dgm:cxn modelId="{F2ADA2F2-90DB-4A69-99C9-815485462A1C}" type="presParOf" srcId="{6C8F4B42-55E1-498F-BF6C-9CA54BDE6096}" destId="{23CCE1B0-F578-4787-A5D0-F075806581D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7DCCF-2568-4B4E-ADBE-A083DB358DC2}">
      <dsp:nvSpPr>
        <dsp:cNvPr id="0" name=""/>
        <dsp:cNvSpPr/>
      </dsp:nvSpPr>
      <dsp:spPr>
        <a:xfrm>
          <a:off x="765715" y="1451"/>
          <a:ext cx="2122298" cy="146226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06D7F-42AC-4897-A778-56551D5A7182}">
      <dsp:nvSpPr>
        <dsp:cNvPr id="0" name=""/>
        <dsp:cNvSpPr/>
      </dsp:nvSpPr>
      <dsp:spPr>
        <a:xfrm>
          <a:off x="765715" y="1463715"/>
          <a:ext cx="2122298" cy="78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0. </a:t>
          </a:r>
          <a:r>
            <a:rPr lang="es-MX" sz="1800" b="1" i="0" u="none" kern="1200" dirty="0"/>
            <a:t>Introducción a la Administración de Riesgos.</a:t>
          </a:r>
          <a:endParaRPr lang="es-ES" sz="1800" u="none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765715" y="1463715"/>
        <a:ext cx="2122298" cy="787372"/>
      </dsp:txXfrm>
    </dsp:sp>
    <dsp:sp modelId="{C581E780-6528-444D-9EA9-87916B9F06FE}">
      <dsp:nvSpPr>
        <dsp:cNvPr id="0" name=""/>
        <dsp:cNvSpPr/>
      </dsp:nvSpPr>
      <dsp:spPr>
        <a:xfrm>
          <a:off x="3100332" y="1451"/>
          <a:ext cx="2122298" cy="146226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724D3-1DA3-4207-8CC2-2EEDEDC6E53F}">
      <dsp:nvSpPr>
        <dsp:cNvPr id="0" name=""/>
        <dsp:cNvSpPr/>
      </dsp:nvSpPr>
      <dsp:spPr>
        <a:xfrm>
          <a:off x="3100332" y="1463715"/>
          <a:ext cx="2122298" cy="78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1. </a:t>
          </a:r>
          <a:r>
            <a:rPr lang="es-MX" sz="1800" b="1" i="0" u="none" kern="1200" dirty="0"/>
            <a:t>¿Cómo hago que mi empresa sea cero accidentes?</a:t>
          </a:r>
          <a:endParaRPr lang="es-ES" sz="1800" u="none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3100332" y="1463715"/>
        <a:ext cx="2122298" cy="787372"/>
      </dsp:txXfrm>
    </dsp:sp>
    <dsp:sp modelId="{2958DDD4-3842-41D1-9116-54B733553892}">
      <dsp:nvSpPr>
        <dsp:cNvPr id="0" name=""/>
        <dsp:cNvSpPr/>
      </dsp:nvSpPr>
      <dsp:spPr>
        <a:xfrm>
          <a:off x="5434949" y="1451"/>
          <a:ext cx="2122298" cy="146226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3B92C-CCBB-4C16-8524-E32A87D33544}">
      <dsp:nvSpPr>
        <dsp:cNvPr id="0" name=""/>
        <dsp:cNvSpPr/>
      </dsp:nvSpPr>
      <dsp:spPr>
        <a:xfrm>
          <a:off x="5434949" y="1463715"/>
          <a:ext cx="2122298" cy="78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2. </a:t>
          </a:r>
          <a:r>
            <a:rPr lang="es-MX" sz="1800" b="1" i="0" kern="1200" dirty="0"/>
            <a:t>Situación actual de mi flotilla</a:t>
          </a:r>
          <a:endParaRPr lang="es-ES" sz="1800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5434949" y="1463715"/>
        <a:ext cx="2122298" cy="787372"/>
      </dsp:txXfrm>
    </dsp:sp>
    <dsp:sp modelId="{5A36D332-1C21-4702-BC94-078D550B8F13}">
      <dsp:nvSpPr>
        <dsp:cNvPr id="0" name=""/>
        <dsp:cNvSpPr/>
      </dsp:nvSpPr>
      <dsp:spPr>
        <a:xfrm>
          <a:off x="7769567" y="1451"/>
          <a:ext cx="2122298" cy="146226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CB118-D8D3-4232-B75B-BDA98CE3497D}">
      <dsp:nvSpPr>
        <dsp:cNvPr id="0" name=""/>
        <dsp:cNvSpPr/>
      </dsp:nvSpPr>
      <dsp:spPr>
        <a:xfrm>
          <a:off x="7769567" y="1463715"/>
          <a:ext cx="2122298" cy="78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3. </a:t>
          </a:r>
          <a:r>
            <a:rPr lang="es-MX" sz="1800" b="1" i="0" kern="1200" dirty="0"/>
            <a:t>¿Por qué estoy así?</a:t>
          </a:r>
          <a:endParaRPr lang="es-ES" sz="1800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7769567" y="1463715"/>
        <a:ext cx="2122298" cy="787372"/>
      </dsp:txXfrm>
    </dsp:sp>
    <dsp:sp modelId="{B77CC261-D255-40B7-AB63-CE095375383A}">
      <dsp:nvSpPr>
        <dsp:cNvPr id="0" name=""/>
        <dsp:cNvSpPr/>
      </dsp:nvSpPr>
      <dsp:spPr>
        <a:xfrm>
          <a:off x="765715" y="2463317"/>
          <a:ext cx="2122298" cy="146226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D4CE0-E46B-4E90-8E9E-6A36E82F8480}">
      <dsp:nvSpPr>
        <dsp:cNvPr id="0" name=""/>
        <dsp:cNvSpPr/>
      </dsp:nvSpPr>
      <dsp:spPr>
        <a:xfrm>
          <a:off x="765715" y="3925581"/>
          <a:ext cx="2122298" cy="78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4. </a:t>
          </a:r>
          <a:r>
            <a:rPr lang="es-MX" sz="1800" b="1" i="0" kern="1200" dirty="0"/>
            <a:t>Herramientas que me ayudan</a:t>
          </a:r>
          <a:endParaRPr lang="es-ES" sz="1800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765715" y="3925581"/>
        <a:ext cx="2122298" cy="787372"/>
      </dsp:txXfrm>
    </dsp:sp>
    <dsp:sp modelId="{5BBFDD3A-7BB1-43F3-8CAF-BA50A8C80EBF}">
      <dsp:nvSpPr>
        <dsp:cNvPr id="0" name=""/>
        <dsp:cNvSpPr/>
      </dsp:nvSpPr>
      <dsp:spPr>
        <a:xfrm>
          <a:off x="3100332" y="2463317"/>
          <a:ext cx="2122298" cy="146226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52215-1765-43C9-94FB-1DF929C9B216}">
      <dsp:nvSpPr>
        <dsp:cNvPr id="0" name=""/>
        <dsp:cNvSpPr/>
      </dsp:nvSpPr>
      <dsp:spPr>
        <a:xfrm>
          <a:off x="3100332" y="3925581"/>
          <a:ext cx="2122298" cy="78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5. </a:t>
          </a:r>
          <a:r>
            <a:rPr lang="es-MX" sz="1800" b="1" i="0" kern="1200" dirty="0"/>
            <a:t>¿Qué han hecho los expertos?</a:t>
          </a:r>
          <a:endParaRPr lang="es-ES" sz="1800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3100332" y="3925581"/>
        <a:ext cx="2122298" cy="787372"/>
      </dsp:txXfrm>
    </dsp:sp>
    <dsp:sp modelId="{DF125E75-B04C-493D-BE99-07B17EAA5770}">
      <dsp:nvSpPr>
        <dsp:cNvPr id="0" name=""/>
        <dsp:cNvSpPr/>
      </dsp:nvSpPr>
      <dsp:spPr>
        <a:xfrm>
          <a:off x="5434949" y="2463317"/>
          <a:ext cx="2122298" cy="146226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29D59-025F-41B2-9CC2-EF00418D7F7B}">
      <dsp:nvSpPr>
        <dsp:cNvPr id="0" name=""/>
        <dsp:cNvSpPr/>
      </dsp:nvSpPr>
      <dsp:spPr>
        <a:xfrm>
          <a:off x="5434949" y="3925581"/>
          <a:ext cx="2122298" cy="78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6. </a:t>
          </a:r>
          <a:r>
            <a:rPr lang="es-MX" sz="1800" b="1" i="0" kern="1200" dirty="0"/>
            <a:t>Administrando mis riesgos</a:t>
          </a:r>
          <a:endParaRPr lang="es-ES" sz="1800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5434949" y="3925581"/>
        <a:ext cx="2122298" cy="787372"/>
      </dsp:txXfrm>
    </dsp:sp>
    <dsp:sp modelId="{4E6C6987-0288-4D02-B2DF-E8C0EECBC5D5}">
      <dsp:nvSpPr>
        <dsp:cNvPr id="0" name=""/>
        <dsp:cNvSpPr/>
      </dsp:nvSpPr>
      <dsp:spPr>
        <a:xfrm>
          <a:off x="7769567" y="2463317"/>
          <a:ext cx="2122298" cy="146226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87745-B882-4238-84F1-CA05C52F7F16}">
      <dsp:nvSpPr>
        <dsp:cNvPr id="0" name=""/>
        <dsp:cNvSpPr/>
      </dsp:nvSpPr>
      <dsp:spPr>
        <a:xfrm>
          <a:off x="7769567" y="3925581"/>
          <a:ext cx="2122298" cy="78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7. </a:t>
          </a:r>
          <a:r>
            <a:rPr lang="es-MX" sz="1800" b="1" i="0" kern="1200" dirty="0"/>
            <a:t>Preparándonos para el futuro</a:t>
          </a:r>
          <a:endParaRPr lang="es-ES" sz="1800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7769567" y="3925581"/>
        <a:ext cx="2122298" cy="787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667-5F12-466D-837C-FB83D0F403CF}">
      <dsp:nvSpPr>
        <dsp:cNvPr id="0" name=""/>
        <dsp:cNvSpPr/>
      </dsp:nvSpPr>
      <dsp:spPr>
        <a:xfrm>
          <a:off x="0" y="0"/>
          <a:ext cx="9752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AA5E-9C6F-4676-9103-DF471E2BE28F}">
      <dsp:nvSpPr>
        <dsp:cNvPr id="0" name=""/>
        <dsp:cNvSpPr/>
      </dsp:nvSpPr>
      <dsp:spPr>
        <a:xfrm>
          <a:off x="0" y="0"/>
          <a:ext cx="3580401" cy="3456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0. </a:t>
          </a:r>
          <a:r>
            <a:rPr lang="es-MX" sz="3200" b="1" i="0" u="none" kern="1200" dirty="0"/>
            <a:t>Introducción a la Administración de Riesgos.</a:t>
          </a:r>
          <a:endParaRPr lang="es-ES" sz="32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0" y="0"/>
        <a:ext cx="3580401" cy="3456384"/>
      </dsp:txXfrm>
    </dsp:sp>
    <dsp:sp modelId="{15DB73DA-9749-410C-9151-C02016079026}">
      <dsp:nvSpPr>
        <dsp:cNvPr id="0" name=""/>
        <dsp:cNvSpPr/>
      </dsp:nvSpPr>
      <dsp:spPr>
        <a:xfrm>
          <a:off x="3696112" y="80333"/>
          <a:ext cx="6055559" cy="160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Aproximación a la Administración de Riesgos</a:t>
          </a:r>
        </a:p>
      </dsp:txBody>
      <dsp:txXfrm>
        <a:off x="3696112" y="80333"/>
        <a:ext cx="6055559" cy="1606678"/>
      </dsp:txXfrm>
    </dsp:sp>
    <dsp:sp modelId="{2635346A-4CF5-4C86-B9B8-40A57A51BBFB}">
      <dsp:nvSpPr>
        <dsp:cNvPr id="0" name=""/>
        <dsp:cNvSpPr/>
      </dsp:nvSpPr>
      <dsp:spPr>
        <a:xfrm>
          <a:off x="3580401" y="1687012"/>
          <a:ext cx="6171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24857-8D39-4D06-B1BF-16678FECAD94}">
      <dsp:nvSpPr>
        <dsp:cNvPr id="0" name=""/>
        <dsp:cNvSpPr/>
      </dsp:nvSpPr>
      <dsp:spPr>
        <a:xfrm>
          <a:off x="3696112" y="1767346"/>
          <a:ext cx="6055559" cy="160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Operación de la Administración de Riesgos</a:t>
          </a:r>
        </a:p>
      </dsp:txBody>
      <dsp:txXfrm>
        <a:off x="3696112" y="1767346"/>
        <a:ext cx="6055559" cy="1606678"/>
      </dsp:txXfrm>
    </dsp:sp>
    <dsp:sp modelId="{3F13DFAE-A1FF-4212-95CD-4696EEA0C386}">
      <dsp:nvSpPr>
        <dsp:cNvPr id="0" name=""/>
        <dsp:cNvSpPr/>
      </dsp:nvSpPr>
      <dsp:spPr>
        <a:xfrm>
          <a:off x="3580401" y="3374024"/>
          <a:ext cx="6171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667-5F12-466D-837C-FB83D0F403CF}">
      <dsp:nvSpPr>
        <dsp:cNvPr id="0" name=""/>
        <dsp:cNvSpPr/>
      </dsp:nvSpPr>
      <dsp:spPr>
        <a:xfrm>
          <a:off x="0" y="1687"/>
          <a:ext cx="9752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AA5E-9C6F-4676-9103-DF471E2BE28F}">
      <dsp:nvSpPr>
        <dsp:cNvPr id="0" name=""/>
        <dsp:cNvSpPr/>
      </dsp:nvSpPr>
      <dsp:spPr>
        <a:xfrm>
          <a:off x="0" y="1687"/>
          <a:ext cx="3580401" cy="3453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1. ¿Cómo hago que mi empresa sea cero accidentes?</a:t>
          </a:r>
        </a:p>
      </dsp:txBody>
      <dsp:txXfrm>
        <a:off x="0" y="1687"/>
        <a:ext cx="3580401" cy="3453008"/>
      </dsp:txXfrm>
    </dsp:sp>
    <dsp:sp modelId="{15DB73DA-9749-410C-9151-C02016079026}">
      <dsp:nvSpPr>
        <dsp:cNvPr id="0" name=""/>
        <dsp:cNvSpPr/>
      </dsp:nvSpPr>
      <dsp:spPr>
        <a:xfrm>
          <a:off x="3696112" y="42279"/>
          <a:ext cx="6055559" cy="81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Beneficios de realizar un programa de administración de riesgos</a:t>
          </a:r>
        </a:p>
      </dsp:txBody>
      <dsp:txXfrm>
        <a:off x="3696112" y="42279"/>
        <a:ext cx="6055559" cy="811827"/>
      </dsp:txXfrm>
    </dsp:sp>
    <dsp:sp modelId="{2635346A-4CF5-4C86-B9B8-40A57A51BBFB}">
      <dsp:nvSpPr>
        <dsp:cNvPr id="0" name=""/>
        <dsp:cNvSpPr/>
      </dsp:nvSpPr>
      <dsp:spPr>
        <a:xfrm>
          <a:off x="3580401" y="854107"/>
          <a:ext cx="6171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24857-8D39-4D06-B1BF-16678FECAD94}">
      <dsp:nvSpPr>
        <dsp:cNvPr id="0" name=""/>
        <dsp:cNvSpPr/>
      </dsp:nvSpPr>
      <dsp:spPr>
        <a:xfrm>
          <a:off x="3696112" y="894698"/>
          <a:ext cx="6055559" cy="81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¿Qué es siniestralidad?</a:t>
          </a:r>
        </a:p>
      </dsp:txBody>
      <dsp:txXfrm>
        <a:off x="3696112" y="894698"/>
        <a:ext cx="6055559" cy="811827"/>
      </dsp:txXfrm>
    </dsp:sp>
    <dsp:sp modelId="{3F13DFAE-A1FF-4212-95CD-4696EEA0C386}">
      <dsp:nvSpPr>
        <dsp:cNvPr id="0" name=""/>
        <dsp:cNvSpPr/>
      </dsp:nvSpPr>
      <dsp:spPr>
        <a:xfrm>
          <a:off x="3580401" y="1706526"/>
          <a:ext cx="6171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17F2B-E275-4B98-BE18-0D18863FC410}">
      <dsp:nvSpPr>
        <dsp:cNvPr id="0" name=""/>
        <dsp:cNvSpPr/>
      </dsp:nvSpPr>
      <dsp:spPr>
        <a:xfrm>
          <a:off x="3696112" y="1747117"/>
          <a:ext cx="6055559" cy="81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Concepto de frecuencia</a:t>
          </a:r>
        </a:p>
      </dsp:txBody>
      <dsp:txXfrm>
        <a:off x="3696112" y="1747117"/>
        <a:ext cx="6055559" cy="811827"/>
      </dsp:txXfrm>
    </dsp:sp>
    <dsp:sp modelId="{2FAA262C-1F73-4122-817F-AE557B7053FD}">
      <dsp:nvSpPr>
        <dsp:cNvPr id="0" name=""/>
        <dsp:cNvSpPr/>
      </dsp:nvSpPr>
      <dsp:spPr>
        <a:xfrm>
          <a:off x="3580401" y="2558945"/>
          <a:ext cx="6171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C0A24-76B1-4DB8-8A52-2B9328F56F25}">
      <dsp:nvSpPr>
        <dsp:cNvPr id="0" name=""/>
        <dsp:cNvSpPr/>
      </dsp:nvSpPr>
      <dsp:spPr>
        <a:xfrm>
          <a:off x="3696112" y="2599537"/>
          <a:ext cx="6055559" cy="81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Concepto de severidad</a:t>
          </a:r>
        </a:p>
      </dsp:txBody>
      <dsp:txXfrm>
        <a:off x="3696112" y="2599537"/>
        <a:ext cx="6055559" cy="811827"/>
      </dsp:txXfrm>
    </dsp:sp>
    <dsp:sp modelId="{444CD981-A2A5-4B21-9C86-80730673FECA}">
      <dsp:nvSpPr>
        <dsp:cNvPr id="0" name=""/>
        <dsp:cNvSpPr/>
      </dsp:nvSpPr>
      <dsp:spPr>
        <a:xfrm>
          <a:off x="3580401" y="3411365"/>
          <a:ext cx="6171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667-5F12-466D-837C-FB83D0F403CF}">
      <dsp:nvSpPr>
        <dsp:cNvPr id="0" name=""/>
        <dsp:cNvSpPr/>
      </dsp:nvSpPr>
      <dsp:spPr>
        <a:xfrm>
          <a:off x="0" y="0"/>
          <a:ext cx="101531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AA5E-9C6F-4676-9103-DF471E2BE28F}">
      <dsp:nvSpPr>
        <dsp:cNvPr id="0" name=""/>
        <dsp:cNvSpPr/>
      </dsp:nvSpPr>
      <dsp:spPr>
        <a:xfrm>
          <a:off x="0" y="0"/>
          <a:ext cx="2742450" cy="396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2. Situación actual de mi flotilla.</a:t>
          </a:r>
        </a:p>
      </dsp:txBody>
      <dsp:txXfrm>
        <a:off x="0" y="0"/>
        <a:ext cx="2742450" cy="3960440"/>
      </dsp:txXfrm>
    </dsp:sp>
    <dsp:sp modelId="{DD73FF11-B1F5-4536-A6A7-32BF69403788}">
      <dsp:nvSpPr>
        <dsp:cNvPr id="0" name=""/>
        <dsp:cNvSpPr/>
      </dsp:nvSpPr>
      <dsp:spPr>
        <a:xfrm>
          <a:off x="2881213" y="61881"/>
          <a:ext cx="7261915" cy="1237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Teoría del riesgo.</a:t>
          </a:r>
        </a:p>
      </dsp:txBody>
      <dsp:txXfrm>
        <a:off x="2881213" y="61881"/>
        <a:ext cx="7261915" cy="1237637"/>
      </dsp:txXfrm>
    </dsp:sp>
    <dsp:sp modelId="{3913F9D5-8D1D-42C3-ABB4-D33116746475}">
      <dsp:nvSpPr>
        <dsp:cNvPr id="0" name=""/>
        <dsp:cNvSpPr/>
      </dsp:nvSpPr>
      <dsp:spPr>
        <a:xfrm>
          <a:off x="2742450" y="1299519"/>
          <a:ext cx="74006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F167C-4A74-450E-82EC-2E56DCDF37AD}">
      <dsp:nvSpPr>
        <dsp:cNvPr id="0" name=""/>
        <dsp:cNvSpPr/>
      </dsp:nvSpPr>
      <dsp:spPr>
        <a:xfrm>
          <a:off x="2881213" y="1361401"/>
          <a:ext cx="7261915" cy="1237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Conceptos que componen la siniestralidad de una flotilla.</a:t>
          </a:r>
        </a:p>
      </dsp:txBody>
      <dsp:txXfrm>
        <a:off x="2881213" y="1361401"/>
        <a:ext cx="7261915" cy="1237637"/>
      </dsp:txXfrm>
    </dsp:sp>
    <dsp:sp modelId="{9506224B-52DD-4BE2-8CEB-F2E1848682E5}">
      <dsp:nvSpPr>
        <dsp:cNvPr id="0" name=""/>
        <dsp:cNvSpPr/>
      </dsp:nvSpPr>
      <dsp:spPr>
        <a:xfrm>
          <a:off x="2742450" y="2599038"/>
          <a:ext cx="74006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66BF2-4047-40D0-83CA-B2945CEDC8D9}">
      <dsp:nvSpPr>
        <dsp:cNvPr id="0" name=""/>
        <dsp:cNvSpPr/>
      </dsp:nvSpPr>
      <dsp:spPr>
        <a:xfrm>
          <a:off x="2881213" y="2660920"/>
          <a:ext cx="7261915" cy="1237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Presupuesto mensual de siniestralidad.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2881213" y="2660920"/>
        <a:ext cx="7261915" cy="1237637"/>
      </dsp:txXfrm>
    </dsp:sp>
    <dsp:sp modelId="{BD2DB3A6-6478-45D7-A457-E81DE4D83F29}">
      <dsp:nvSpPr>
        <dsp:cNvPr id="0" name=""/>
        <dsp:cNvSpPr/>
      </dsp:nvSpPr>
      <dsp:spPr>
        <a:xfrm>
          <a:off x="2742450" y="3898558"/>
          <a:ext cx="74006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667-5F12-466D-837C-FB83D0F403CF}">
      <dsp:nvSpPr>
        <dsp:cNvPr id="0" name=""/>
        <dsp:cNvSpPr/>
      </dsp:nvSpPr>
      <dsp:spPr>
        <a:xfrm>
          <a:off x="0" y="1962"/>
          <a:ext cx="92530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AA5E-9C6F-4676-9103-DF471E2BE28F}">
      <dsp:nvSpPr>
        <dsp:cNvPr id="0" name=""/>
        <dsp:cNvSpPr/>
      </dsp:nvSpPr>
      <dsp:spPr>
        <a:xfrm>
          <a:off x="0" y="1962"/>
          <a:ext cx="2510121" cy="401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3. ¿Por qué estoy así?</a:t>
          </a:r>
        </a:p>
      </dsp:txBody>
      <dsp:txXfrm>
        <a:off x="0" y="1962"/>
        <a:ext cx="2510121" cy="4014588"/>
      </dsp:txXfrm>
    </dsp:sp>
    <dsp:sp modelId="{DD73FF11-B1F5-4536-A6A7-32BF69403788}">
      <dsp:nvSpPr>
        <dsp:cNvPr id="0" name=""/>
        <dsp:cNvSpPr/>
      </dsp:nvSpPr>
      <dsp:spPr>
        <a:xfrm>
          <a:off x="2636447" y="49155"/>
          <a:ext cx="6611035" cy="94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¿Cuáles son mis riesgos?</a:t>
          </a:r>
        </a:p>
      </dsp:txBody>
      <dsp:txXfrm>
        <a:off x="2636447" y="49155"/>
        <a:ext cx="6611035" cy="943859"/>
      </dsp:txXfrm>
    </dsp:sp>
    <dsp:sp modelId="{3913F9D5-8D1D-42C3-ABB4-D33116746475}">
      <dsp:nvSpPr>
        <dsp:cNvPr id="0" name=""/>
        <dsp:cNvSpPr/>
      </dsp:nvSpPr>
      <dsp:spPr>
        <a:xfrm>
          <a:off x="2510121" y="993014"/>
          <a:ext cx="6737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F167C-4A74-450E-82EC-2E56DCDF37AD}">
      <dsp:nvSpPr>
        <dsp:cNvPr id="0" name=""/>
        <dsp:cNvSpPr/>
      </dsp:nvSpPr>
      <dsp:spPr>
        <a:xfrm>
          <a:off x="2636447" y="1040207"/>
          <a:ext cx="6611035" cy="94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Acciones que agravan el riesgo.</a:t>
          </a:r>
        </a:p>
      </dsp:txBody>
      <dsp:txXfrm>
        <a:off x="2636447" y="1040207"/>
        <a:ext cx="6611035" cy="943859"/>
      </dsp:txXfrm>
    </dsp:sp>
    <dsp:sp modelId="{9506224B-52DD-4BE2-8CEB-F2E1848682E5}">
      <dsp:nvSpPr>
        <dsp:cNvPr id="0" name=""/>
        <dsp:cNvSpPr/>
      </dsp:nvSpPr>
      <dsp:spPr>
        <a:xfrm>
          <a:off x="2510121" y="1984067"/>
          <a:ext cx="6737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66BF2-4047-40D0-83CA-B2945CEDC8D9}">
      <dsp:nvSpPr>
        <dsp:cNvPr id="0" name=""/>
        <dsp:cNvSpPr/>
      </dsp:nvSpPr>
      <dsp:spPr>
        <a:xfrm>
          <a:off x="2636447" y="2031260"/>
          <a:ext cx="6611035" cy="94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Mapa de riesgos.</a:t>
          </a:r>
        </a:p>
      </dsp:txBody>
      <dsp:txXfrm>
        <a:off x="2636447" y="2031260"/>
        <a:ext cx="6611035" cy="943859"/>
      </dsp:txXfrm>
    </dsp:sp>
    <dsp:sp modelId="{BD2DB3A6-6478-45D7-A457-E81DE4D83F29}">
      <dsp:nvSpPr>
        <dsp:cNvPr id="0" name=""/>
        <dsp:cNvSpPr/>
      </dsp:nvSpPr>
      <dsp:spPr>
        <a:xfrm>
          <a:off x="2510121" y="2975119"/>
          <a:ext cx="6737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F5050-F96D-48A7-87C6-BE97241C17DF}">
      <dsp:nvSpPr>
        <dsp:cNvPr id="0" name=""/>
        <dsp:cNvSpPr/>
      </dsp:nvSpPr>
      <dsp:spPr>
        <a:xfrm>
          <a:off x="2636447" y="3022312"/>
          <a:ext cx="6611035" cy="94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Definición de un programa de administración de riesgos.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2636447" y="3022312"/>
        <a:ext cx="6611035" cy="943859"/>
      </dsp:txXfrm>
    </dsp:sp>
    <dsp:sp modelId="{3B4513A9-6429-449F-AF31-2BFFDDE6861E}">
      <dsp:nvSpPr>
        <dsp:cNvPr id="0" name=""/>
        <dsp:cNvSpPr/>
      </dsp:nvSpPr>
      <dsp:spPr>
        <a:xfrm>
          <a:off x="2510121" y="3966172"/>
          <a:ext cx="6737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667-5F12-466D-837C-FB83D0F403CF}">
      <dsp:nvSpPr>
        <dsp:cNvPr id="0" name=""/>
        <dsp:cNvSpPr/>
      </dsp:nvSpPr>
      <dsp:spPr>
        <a:xfrm>
          <a:off x="0" y="1917"/>
          <a:ext cx="97210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AA5E-9C6F-4676-9103-DF471E2BE28F}">
      <dsp:nvSpPr>
        <dsp:cNvPr id="0" name=""/>
        <dsp:cNvSpPr/>
      </dsp:nvSpPr>
      <dsp:spPr>
        <a:xfrm>
          <a:off x="0" y="1917"/>
          <a:ext cx="2943990" cy="392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4.Herramientas que me ayudan</a:t>
          </a:r>
        </a:p>
      </dsp:txBody>
      <dsp:txXfrm>
        <a:off x="0" y="1917"/>
        <a:ext cx="2943990" cy="3929221"/>
      </dsp:txXfrm>
    </dsp:sp>
    <dsp:sp modelId="{DD73FF11-B1F5-4536-A6A7-32BF69403788}">
      <dsp:nvSpPr>
        <dsp:cNvPr id="0" name=""/>
        <dsp:cNvSpPr/>
      </dsp:nvSpPr>
      <dsp:spPr>
        <a:xfrm>
          <a:off x="3070867" y="38909"/>
          <a:ext cx="6639905" cy="73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Análisis de la información.</a:t>
          </a:r>
        </a:p>
      </dsp:txBody>
      <dsp:txXfrm>
        <a:off x="3070867" y="38909"/>
        <a:ext cx="6639905" cy="739841"/>
      </dsp:txXfrm>
    </dsp:sp>
    <dsp:sp modelId="{3913F9D5-8D1D-42C3-ABB4-D33116746475}">
      <dsp:nvSpPr>
        <dsp:cNvPr id="0" name=""/>
        <dsp:cNvSpPr/>
      </dsp:nvSpPr>
      <dsp:spPr>
        <a:xfrm>
          <a:off x="2943990" y="778750"/>
          <a:ext cx="676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F167C-4A74-450E-82EC-2E56DCDF37AD}">
      <dsp:nvSpPr>
        <dsp:cNvPr id="0" name=""/>
        <dsp:cNvSpPr/>
      </dsp:nvSpPr>
      <dsp:spPr>
        <a:xfrm>
          <a:off x="3070867" y="815742"/>
          <a:ext cx="6639905" cy="73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Capacitación</a:t>
          </a:r>
        </a:p>
      </dsp:txBody>
      <dsp:txXfrm>
        <a:off x="3070867" y="815742"/>
        <a:ext cx="6639905" cy="739841"/>
      </dsp:txXfrm>
    </dsp:sp>
    <dsp:sp modelId="{9506224B-52DD-4BE2-8CEB-F2E1848682E5}">
      <dsp:nvSpPr>
        <dsp:cNvPr id="0" name=""/>
        <dsp:cNvSpPr/>
      </dsp:nvSpPr>
      <dsp:spPr>
        <a:xfrm>
          <a:off x="2943990" y="1555583"/>
          <a:ext cx="676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66BF2-4047-40D0-83CA-B2945CEDC8D9}">
      <dsp:nvSpPr>
        <dsp:cNvPr id="0" name=""/>
        <dsp:cNvSpPr/>
      </dsp:nvSpPr>
      <dsp:spPr>
        <a:xfrm>
          <a:off x="3070867" y="1592575"/>
          <a:ext cx="6639905" cy="73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Comités de Seguridad Vial</a:t>
          </a:r>
        </a:p>
      </dsp:txBody>
      <dsp:txXfrm>
        <a:off x="3070867" y="1592575"/>
        <a:ext cx="6639905" cy="739841"/>
      </dsp:txXfrm>
    </dsp:sp>
    <dsp:sp modelId="{BD2DB3A6-6478-45D7-A457-E81DE4D83F29}">
      <dsp:nvSpPr>
        <dsp:cNvPr id="0" name=""/>
        <dsp:cNvSpPr/>
      </dsp:nvSpPr>
      <dsp:spPr>
        <a:xfrm>
          <a:off x="2943990" y="2332416"/>
          <a:ext cx="676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D0475-3842-4BC0-A3DC-5B63AECDDC8D}">
      <dsp:nvSpPr>
        <dsp:cNvPr id="0" name=""/>
        <dsp:cNvSpPr/>
      </dsp:nvSpPr>
      <dsp:spPr>
        <a:xfrm>
          <a:off x="3070867" y="2369408"/>
          <a:ext cx="6639905" cy="73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Auditorías de riesgo</a:t>
          </a:r>
        </a:p>
      </dsp:txBody>
      <dsp:txXfrm>
        <a:off x="3070867" y="2369408"/>
        <a:ext cx="6639905" cy="739841"/>
      </dsp:txXfrm>
    </dsp:sp>
    <dsp:sp modelId="{625BC59A-8C4D-42C6-93AC-8C80E0C228CD}">
      <dsp:nvSpPr>
        <dsp:cNvPr id="0" name=""/>
        <dsp:cNvSpPr/>
      </dsp:nvSpPr>
      <dsp:spPr>
        <a:xfrm>
          <a:off x="2943990" y="3109249"/>
          <a:ext cx="676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F5050-F96D-48A7-87C6-BE97241C17DF}">
      <dsp:nvSpPr>
        <dsp:cNvPr id="0" name=""/>
        <dsp:cNvSpPr/>
      </dsp:nvSpPr>
      <dsp:spPr>
        <a:xfrm>
          <a:off x="3070867" y="3146241"/>
          <a:ext cx="6639905" cy="73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Uso de tecnologías para la prevención de riesgos.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3070867" y="3146241"/>
        <a:ext cx="6639905" cy="739841"/>
      </dsp:txXfrm>
    </dsp:sp>
    <dsp:sp modelId="{3B4513A9-6429-449F-AF31-2BFFDDE6861E}">
      <dsp:nvSpPr>
        <dsp:cNvPr id="0" name=""/>
        <dsp:cNvSpPr/>
      </dsp:nvSpPr>
      <dsp:spPr>
        <a:xfrm>
          <a:off x="2943990" y="3886082"/>
          <a:ext cx="6766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667-5F12-466D-837C-FB83D0F403CF}">
      <dsp:nvSpPr>
        <dsp:cNvPr id="0" name=""/>
        <dsp:cNvSpPr/>
      </dsp:nvSpPr>
      <dsp:spPr>
        <a:xfrm>
          <a:off x="0" y="0"/>
          <a:ext cx="104415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AA5E-9C6F-4676-9103-DF471E2BE28F}">
      <dsp:nvSpPr>
        <dsp:cNvPr id="0" name=""/>
        <dsp:cNvSpPr/>
      </dsp:nvSpPr>
      <dsp:spPr>
        <a:xfrm>
          <a:off x="0" y="0"/>
          <a:ext cx="2624493" cy="324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5. ¿Qué han hecho los expertos?</a:t>
          </a:r>
        </a:p>
      </dsp:txBody>
      <dsp:txXfrm>
        <a:off x="0" y="0"/>
        <a:ext cx="2624493" cy="3248781"/>
      </dsp:txXfrm>
    </dsp:sp>
    <dsp:sp modelId="{DD73FF11-B1F5-4536-A6A7-32BF69403788}">
      <dsp:nvSpPr>
        <dsp:cNvPr id="0" name=""/>
        <dsp:cNvSpPr/>
      </dsp:nvSpPr>
      <dsp:spPr>
        <a:xfrm>
          <a:off x="3768472" y="75508"/>
          <a:ext cx="5799704" cy="1510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Recomendaciones generales.</a:t>
          </a:r>
        </a:p>
      </dsp:txBody>
      <dsp:txXfrm>
        <a:off x="3768472" y="75508"/>
        <a:ext cx="5799704" cy="1510176"/>
      </dsp:txXfrm>
    </dsp:sp>
    <dsp:sp modelId="{3913F9D5-8D1D-42C3-ABB4-D33116746475}">
      <dsp:nvSpPr>
        <dsp:cNvPr id="0" name=""/>
        <dsp:cNvSpPr/>
      </dsp:nvSpPr>
      <dsp:spPr>
        <a:xfrm>
          <a:off x="2624493" y="1585684"/>
          <a:ext cx="780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F167C-4A74-450E-82EC-2E56DCDF37AD}">
      <dsp:nvSpPr>
        <dsp:cNvPr id="0" name=""/>
        <dsp:cNvSpPr/>
      </dsp:nvSpPr>
      <dsp:spPr>
        <a:xfrm>
          <a:off x="3688958" y="1661193"/>
          <a:ext cx="5126745" cy="1510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¿Qué iniciativas ha tenido mi negocio para mitigar los riesgos?</a:t>
          </a:r>
        </a:p>
      </dsp:txBody>
      <dsp:txXfrm>
        <a:off x="3688958" y="1661193"/>
        <a:ext cx="5126745" cy="1510176"/>
      </dsp:txXfrm>
    </dsp:sp>
    <dsp:sp modelId="{9506224B-52DD-4BE2-8CEB-F2E1848682E5}">
      <dsp:nvSpPr>
        <dsp:cNvPr id="0" name=""/>
        <dsp:cNvSpPr/>
      </dsp:nvSpPr>
      <dsp:spPr>
        <a:xfrm>
          <a:off x="2624493" y="3171369"/>
          <a:ext cx="780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667-5F12-466D-837C-FB83D0F403CF}">
      <dsp:nvSpPr>
        <dsp:cNvPr id="0" name=""/>
        <dsp:cNvSpPr/>
      </dsp:nvSpPr>
      <dsp:spPr>
        <a:xfrm>
          <a:off x="0" y="1722"/>
          <a:ext cx="112446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AA5E-9C6F-4676-9103-DF471E2BE28F}">
      <dsp:nvSpPr>
        <dsp:cNvPr id="0" name=""/>
        <dsp:cNvSpPr/>
      </dsp:nvSpPr>
      <dsp:spPr>
        <a:xfrm>
          <a:off x="0" y="1722"/>
          <a:ext cx="3238283" cy="352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6. Administrando mis riesgos.</a:t>
          </a:r>
        </a:p>
      </dsp:txBody>
      <dsp:txXfrm>
        <a:off x="0" y="1722"/>
        <a:ext cx="3238283" cy="3524946"/>
      </dsp:txXfrm>
    </dsp:sp>
    <dsp:sp modelId="{DD73FF11-B1F5-4536-A6A7-32BF69403788}">
      <dsp:nvSpPr>
        <dsp:cNvPr id="0" name=""/>
        <dsp:cNvSpPr/>
      </dsp:nvSpPr>
      <dsp:spPr>
        <a:xfrm>
          <a:off x="3388175" y="120483"/>
          <a:ext cx="6904431" cy="7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¿Cómo otros clientes se han beneficiado al usar las coberturas y beneficios?</a:t>
          </a:r>
        </a:p>
      </dsp:txBody>
      <dsp:txXfrm>
        <a:off x="3388175" y="120483"/>
        <a:ext cx="6904431" cy="788806"/>
      </dsp:txXfrm>
    </dsp:sp>
    <dsp:sp modelId="{3913F9D5-8D1D-42C3-ABB4-D33116746475}">
      <dsp:nvSpPr>
        <dsp:cNvPr id="0" name=""/>
        <dsp:cNvSpPr/>
      </dsp:nvSpPr>
      <dsp:spPr>
        <a:xfrm>
          <a:off x="3238283" y="1296143"/>
          <a:ext cx="7994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E849B-856C-4124-A55E-281ECE753A98}">
      <dsp:nvSpPr>
        <dsp:cNvPr id="0" name=""/>
        <dsp:cNvSpPr/>
      </dsp:nvSpPr>
      <dsp:spPr>
        <a:xfrm>
          <a:off x="3388175" y="1028050"/>
          <a:ext cx="7844340" cy="237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Recomendaciones administrativas:</a:t>
          </a:r>
          <a:b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Antes, durante y después del siniestro.</a:t>
          </a:r>
        </a:p>
      </dsp:txBody>
      <dsp:txXfrm>
        <a:off x="3388175" y="1028050"/>
        <a:ext cx="7844340" cy="2375207"/>
      </dsp:txXfrm>
    </dsp:sp>
    <dsp:sp modelId="{DA538A8E-C73B-44D2-8140-DA28F05C4C75}">
      <dsp:nvSpPr>
        <dsp:cNvPr id="0" name=""/>
        <dsp:cNvSpPr/>
      </dsp:nvSpPr>
      <dsp:spPr>
        <a:xfrm>
          <a:off x="3238283" y="3403258"/>
          <a:ext cx="79942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1667-5F12-466D-837C-FB83D0F403CF}">
      <dsp:nvSpPr>
        <dsp:cNvPr id="0" name=""/>
        <dsp:cNvSpPr/>
      </dsp:nvSpPr>
      <dsp:spPr>
        <a:xfrm>
          <a:off x="0" y="0"/>
          <a:ext cx="110939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AA5E-9C6F-4676-9103-DF471E2BE28F}">
      <dsp:nvSpPr>
        <dsp:cNvPr id="0" name=""/>
        <dsp:cNvSpPr/>
      </dsp:nvSpPr>
      <dsp:spPr>
        <a:xfrm>
          <a:off x="0" y="0"/>
          <a:ext cx="3612661" cy="3528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7. Preparándonos para el futuro</a:t>
          </a:r>
        </a:p>
      </dsp:txBody>
      <dsp:txXfrm>
        <a:off x="0" y="0"/>
        <a:ext cx="3612661" cy="3528392"/>
      </dsp:txXfrm>
    </dsp:sp>
    <dsp:sp modelId="{DD73FF11-B1F5-4536-A6A7-32BF69403788}">
      <dsp:nvSpPr>
        <dsp:cNvPr id="0" name=""/>
        <dsp:cNvSpPr/>
      </dsp:nvSpPr>
      <dsp:spPr>
        <a:xfrm>
          <a:off x="3752906" y="82007"/>
          <a:ext cx="7339501" cy="16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Nuevas iniciativas a implementar para fortalecer el programa de administración de riesgos.</a:t>
          </a:r>
        </a:p>
      </dsp:txBody>
      <dsp:txXfrm>
        <a:off x="3752906" y="82007"/>
        <a:ext cx="7339501" cy="1640150"/>
      </dsp:txXfrm>
    </dsp:sp>
    <dsp:sp modelId="{3913F9D5-8D1D-42C3-ABB4-D33116746475}">
      <dsp:nvSpPr>
        <dsp:cNvPr id="0" name=""/>
        <dsp:cNvSpPr/>
      </dsp:nvSpPr>
      <dsp:spPr>
        <a:xfrm>
          <a:off x="3612661" y="1722158"/>
          <a:ext cx="7479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F167C-4A74-450E-82EC-2E56DCDF37AD}">
      <dsp:nvSpPr>
        <dsp:cNvPr id="0" name=""/>
        <dsp:cNvSpPr/>
      </dsp:nvSpPr>
      <dsp:spPr>
        <a:xfrm>
          <a:off x="3752906" y="1804166"/>
          <a:ext cx="7339501" cy="16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Recomendaciones generales de éxito para implementar un programa de administración de riesgos.</a:t>
          </a:r>
        </a:p>
      </dsp:txBody>
      <dsp:txXfrm>
        <a:off x="3752906" y="1804166"/>
        <a:ext cx="7339501" cy="1640150"/>
      </dsp:txXfrm>
    </dsp:sp>
    <dsp:sp modelId="{9506224B-52DD-4BE2-8CEB-F2E1848682E5}">
      <dsp:nvSpPr>
        <dsp:cNvPr id="0" name=""/>
        <dsp:cNvSpPr/>
      </dsp:nvSpPr>
      <dsp:spPr>
        <a:xfrm>
          <a:off x="3612661" y="3444317"/>
          <a:ext cx="74797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61485-D706-BB45-85FE-E2BF3C0193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4EB1-A888-3B43-A491-87291841DE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944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EB1-A888-3B43-A491-87291841DE0C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069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Propuesta en la junta de directuras</a:t>
            </a:r>
            <a:br>
              <a:rPr lang="es-MX" dirty="0"/>
            </a:br>
            <a:r>
              <a:rPr lang="es-MX" dirty="0"/>
              <a:t>Cronograma</a:t>
            </a:r>
          </a:p>
          <a:p>
            <a:r>
              <a:rPr lang="es-MX" dirty="0"/>
              <a:t>Bussiness Case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8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719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Perfil de usuario final</a:t>
            </a:r>
            <a:br>
              <a:rPr lang="es-MX" dirty="0"/>
            </a:br>
            <a:r>
              <a:rPr lang="es-MX" dirty="0"/>
              <a:t>Administrador de riesgo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Operador está </a:t>
            </a:r>
          </a:p>
          <a:p>
            <a:endParaRPr lang="es-MX" dirty="0"/>
          </a:p>
          <a:p>
            <a:r>
              <a:rPr lang="es-MX" dirty="0"/>
              <a:t>Roles y funciones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Responsabilidad de contenido</a:t>
            </a:r>
            <a:br>
              <a:rPr lang="es-MX" dirty="0"/>
            </a:br>
            <a:r>
              <a:rPr lang="es-MX" dirty="0"/>
              <a:t>Contenido Experto </a:t>
            </a:r>
            <a:br>
              <a:rPr lang="es-MX" dirty="0"/>
            </a:br>
            <a:r>
              <a:rPr lang="es-MX" dirty="0"/>
              <a:t>Comunicación Corporativa</a:t>
            </a:r>
            <a:br>
              <a:rPr lang="es-MX" dirty="0"/>
            </a:br>
            <a:r>
              <a:rPr lang="es-MX" dirty="0"/>
              <a:t>Director de oficina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51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Casos prácticos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575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64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casos de éxito en flotillas</a:t>
            </a:r>
            <a:br>
              <a:rPr lang="es-MX" dirty="0"/>
            </a:br>
            <a:endParaRPr lang="es-MX" dirty="0"/>
          </a:p>
          <a:p>
            <a:r>
              <a:rPr lang="es-MX" dirty="0"/>
              <a:t>Cornerstone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7922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88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Aft>
                <a:spcPts val="400"/>
              </a:spcAft>
              <a:buFont typeface="+mj-lt"/>
              <a:buAutoNum type="arabicPeriod" startAt="5"/>
            </a:pPr>
            <a:r>
              <a:rPr lang="es-MX" sz="1200" dirty="0"/>
              <a:t>Recomendarías el Programa de Administración de riesgos para flotillas a alguien más dentro de tu empresa.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373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spcAft>
                <a:spcPts val="400"/>
              </a:spcAft>
              <a:buFont typeface="+mj-lt"/>
              <a:buAutoNum type="arabicPeriod" startAt="5"/>
            </a:pPr>
            <a:r>
              <a:rPr lang="es-MX" sz="1200" dirty="0"/>
              <a:t>Recomendarías el Programa de Administración de riesgos para flotillas a alguien más dentro de tu empresa.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109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06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3143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Incrementar la capacidad de atención a clientes con flotillas con una prima mayor de 1 </a:t>
            </a:r>
            <a:r>
              <a:rPr lang="es-ES_tradnl" sz="1200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mdp</a:t>
            </a:r>
            <a:r>
              <a:rPr lang="es-ES_tradnl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que son </a:t>
            </a:r>
            <a:r>
              <a:rPr lang="es-ES_tradnl" sz="1200" b="1" kern="1200" dirty="0" smtClean="0">
                <a:solidFill>
                  <a:srgbClr val="91278F"/>
                </a:solidFill>
                <a:latin typeface="+mn-lt"/>
                <a:ea typeface="+mn-ea"/>
                <a:cs typeface="Arial" panose="020B0604020202020204" pitchFamily="34" charset="0"/>
              </a:rPr>
              <a:t>1900*</a:t>
            </a:r>
            <a:r>
              <a:rPr lang="es-ES_tradnl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EB1-A888-3B43-A491-87291841DE0C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4343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189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321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EB1-A888-3B43-A491-87291841DE0C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198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cómo cerramos accesos en prestamo de cuentas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3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No limitarse (flotillas)</a:t>
            </a:r>
            <a:br>
              <a:rPr lang="es-MX" dirty="0"/>
            </a:br>
            <a:r>
              <a:rPr lang="es-MX" dirty="0"/>
              <a:t>Equipo pesado de inicio</a:t>
            </a:r>
            <a:br>
              <a:rPr lang="es-MX" dirty="0"/>
            </a:b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784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389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Programa de Administración de Riesgos</a:t>
            </a:r>
          </a:p>
          <a:p>
            <a:endParaRPr lang="es-MX" dirty="0"/>
          </a:p>
          <a:p>
            <a:r>
              <a:rPr lang="es-MX" dirty="0"/>
              <a:t>- Cómo el programa puede ayudarme a que mi negocio sea más rentable</a:t>
            </a:r>
            <a:br>
              <a:rPr lang="es-MX" dirty="0"/>
            </a:br>
            <a:r>
              <a:rPr lang="es-MX" dirty="0"/>
              <a:t>Pague menos en mi renovación</a:t>
            </a:r>
          </a:p>
          <a:p>
            <a:endParaRPr lang="es-MX" dirty="0"/>
          </a:p>
          <a:p>
            <a:r>
              <a:rPr lang="es-MX" dirty="0"/>
              <a:t>-Cuáles son los beneficios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412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Propuesta en la junta de directuras</a:t>
            </a:r>
            <a:br>
              <a:rPr lang="es-MX" dirty="0"/>
            </a:br>
            <a:r>
              <a:rPr lang="es-MX" dirty="0"/>
              <a:t>Cronograma</a:t>
            </a:r>
          </a:p>
          <a:p>
            <a:r>
              <a:rPr lang="es-MX" dirty="0"/>
              <a:t>Bussiness Case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5F9C-FA60-4A35-BEA2-D6C3742AEFE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75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6673B-7994-E342-BE1C-8C64F3D51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2DC169-D4E1-B748-AFF0-0ABCAB129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271BA-E3F1-C542-8D86-18187550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01A11-0C33-1D41-BA4B-584D664E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3ADA1-4E5E-E541-BEE0-F5CB27ED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20E53D-70BF-854F-953D-646827CDA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-1"/>
            <a:ext cx="10873409" cy="68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1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40343-2293-5049-883B-6BB929B8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82D7D3-5AAB-F743-99A8-00EED6D45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614D76-537E-5543-B1E6-BE7E625A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39E48-D18A-0743-B6C0-CCD0C12E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504BC-FAD7-4744-B2AE-D9874690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39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3A8627-8FC8-A246-B809-9793D3FDE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6BC8FD-A7CC-9945-9774-E5A94EBBA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92102D-DB79-6747-8A0A-7D5C2CA8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BEF1B1-D3E9-D94B-B205-66C97F2C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CAA3AD-AF8B-7D40-BB3B-EB0A95C8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298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3456-40CC-4191-BD2E-9EDE8842CD7B}" type="datetime1">
              <a:rPr lang="es-MX" smtClean="0"/>
              <a:t>25/02/2020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A369-5DEB-44D9-9627-401FED68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589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3642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AA9B951-5A9E-E349-98B1-F6F2B2DBC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90" y="-79513"/>
            <a:ext cx="12168809" cy="69605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1744D5-F21A-B34E-80F0-01454A8E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DA8AA4-B3CB-FE45-894D-D847F1C4B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475E4B-9F6D-5241-B4B8-25176BC4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3AB692-9419-C449-BF31-C9CF4649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FB888-89B5-DA4B-9A90-A221EB4D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008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72C6DD8-5248-3E40-B291-144D17C3A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90" y="-79513"/>
            <a:ext cx="12168809" cy="69605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9885734-EE03-994E-AFBD-E71BEB45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75B070-0D3E-8D4C-B903-298744C5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B46AF3-001E-ED40-9AC8-33C36A69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6C3501-9BCA-164C-97A7-ABE5300A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CC8A8-1AA4-8745-8177-FD2B1976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454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F41EDC5-6B5F-F34B-8686-CA3BC8DAC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90" y="-79513"/>
            <a:ext cx="12168809" cy="69605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ABC1DD-2E30-A843-9BAF-F9DDEFF3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E5E463-FFAC-734F-8EB6-717AA8A89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AEC68F-75BB-FA42-AD6B-4647E66C4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FC48CE-AE4B-034C-9718-C92F8245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78134E-392C-594D-B9AE-3807AFAA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67AD0C-D60E-D645-AABB-D409FE8C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639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72DABE-9753-6748-9DC2-78EC3B3A7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90" y="-79513"/>
            <a:ext cx="12168809" cy="696055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748F55-0CF7-3743-BA88-8B6A8061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917E1A-C732-9F48-B40C-CAF7AAF9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84ACEA-651C-4740-83D3-02A34ADB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610485-A0DF-C74F-8B18-53A700C89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644E63-1086-F64B-ACC6-7C10A6B06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BC2FBD-E03F-3E4E-9E7C-23F713F4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1EC8A7-DDAD-C44D-B33E-6A671563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D061E7-F9B8-654D-AD0C-6591FC8C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121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5BE2A-A9C6-544D-9E5F-3E7A24E3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BDEF51-23DD-FE41-9C7F-492DCBFA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F2C99E-7C5D-0541-B77D-63243704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9BB042-0E2D-3345-965D-0330DF05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230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54DB1B-C689-FD44-9717-BC1512D0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AEA52C-B7F0-5144-BA42-14E9C250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289D01-5E3F-2E48-8F5E-2176EBBD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724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B99A3-D9D0-0045-9B99-9C0B505C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3E8928-A66A-574C-93FE-86FEC90B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92BABC-A961-A548-9678-BC4B7299D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96B659-D424-B64C-AFA4-88D117A9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F1017-65D9-E44B-9235-F4B96F53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204C6-9486-634A-B279-F34C679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505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40B51-4BEB-B24C-B40D-FB99B21E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377B81-116A-BA42-B7EE-056D05CAA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232349-9679-2E43-A75D-5E092DBFE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8C1873-6A3C-CC4F-A0C3-94C1CD76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CE03E5-E018-5947-B184-6CD0DB31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CD40D3-8E01-BD42-BAD0-971FEC0F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65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64B951-E3D6-C941-A0C6-D6031BC2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FE926C-F3E2-DE49-853C-3A40780CF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3AB84F-5068-FD48-B9A5-D38DCEE81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F597-0187-3545-858A-5A82CC924DDE}" type="datetimeFigureOut">
              <a:rPr lang="es-MX" smtClean="0"/>
              <a:t>25/02/2020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79353-F043-D24E-95A7-B519737D2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D5B3-3F60-C349-9D64-1DED31AAF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8EBB-ABDC-0A42-8C3D-BB948FB77C3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universidadqualitas@qualitas.com.m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72D54-8CD2-A848-8CA2-C317E4694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11CDAE-B546-BD41-AA4E-CB7D18DE0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86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96204" y="112968"/>
            <a:ext cx="77768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200" dirty="0" smtClean="0">
                <a:solidFill>
                  <a:schemeClr val="bg1"/>
                </a:solidFill>
                <a:latin typeface="+mj-lt"/>
                <a:sym typeface="Calibri"/>
              </a:rPr>
              <a:t>Temario</a:t>
            </a:r>
            <a:endParaRPr lang="es-MX" sz="32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310763" y="2852936"/>
          <a:ext cx="975213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83433" y="1556792"/>
            <a:ext cx="7816259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/>
            <a:r>
              <a:rPr lang="es-MX" sz="2500" b="1" dirty="0">
                <a:solidFill>
                  <a:srgbClr val="91278F"/>
                </a:solidFill>
                <a:sym typeface="Calibri"/>
              </a:rPr>
              <a:t>OBJETIVO: Identificar qué es </a:t>
            </a:r>
            <a:r>
              <a:rPr lang="es-MX" sz="2500" b="1" dirty="0" smtClean="0">
                <a:solidFill>
                  <a:srgbClr val="91278F"/>
                </a:solidFill>
                <a:sym typeface="Calibri"/>
              </a:rPr>
              <a:t>Administración </a:t>
            </a:r>
            <a:r>
              <a:rPr lang="es-MX" sz="2500" b="1" dirty="0">
                <a:solidFill>
                  <a:srgbClr val="91278F"/>
                </a:solidFill>
                <a:sym typeface="Calibri"/>
              </a:rPr>
              <a:t>de Riesgos.</a:t>
            </a:r>
          </a:p>
        </p:txBody>
      </p:sp>
    </p:spTree>
    <p:extLst>
      <p:ext uri="{BB962C8B-B14F-4D97-AF65-F5344CB8AC3E}">
        <p14:creationId xmlns:p14="http://schemas.microsoft.com/office/powerpoint/2010/main" val="21860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310763" y="2852936"/>
          <a:ext cx="975213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83433" y="1556792"/>
            <a:ext cx="781625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/>
            <a:r>
              <a:rPr lang="es-MX" sz="2500" b="1" dirty="0">
                <a:solidFill>
                  <a:srgbClr val="91278F"/>
                </a:solidFill>
                <a:sym typeface="Calibri"/>
              </a:rPr>
              <a:t>OBJETIVO: Identificar conceptos principales para comprender la administración de riesgos. 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C5591C4-012D-764E-BE85-E5168901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9777A3-8744-7E44-B210-7BC8DC6F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496204" y="112968"/>
            <a:ext cx="77768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200" dirty="0" smtClean="0">
                <a:solidFill>
                  <a:schemeClr val="bg1"/>
                </a:solidFill>
                <a:latin typeface="+mj-lt"/>
                <a:sym typeface="Calibri"/>
              </a:rPr>
              <a:t>Temario</a:t>
            </a:r>
            <a:endParaRPr lang="es-MX" sz="32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5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55441" y="1565330"/>
            <a:ext cx="8568952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/>
            <a:r>
              <a:rPr lang="es-MX" sz="2500" b="1" dirty="0">
                <a:solidFill>
                  <a:srgbClr val="91278F"/>
                </a:solidFill>
                <a:sym typeface="Calibri"/>
              </a:rPr>
              <a:t>OBJETIVO: Identificar las características actuales de mi flotilla</a:t>
            </a:r>
            <a:br>
              <a:rPr lang="es-MX" sz="2500" b="1" dirty="0">
                <a:solidFill>
                  <a:srgbClr val="91278F"/>
                </a:solidFill>
                <a:sym typeface="Calibri"/>
              </a:rPr>
            </a:br>
            <a:r>
              <a:rPr lang="es-MX" sz="2500" b="1" dirty="0">
                <a:solidFill>
                  <a:srgbClr val="91278F"/>
                </a:solidFill>
                <a:sym typeface="Calibri"/>
              </a:rPr>
              <a:t>en términos de riesgos.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055440" y="2564905"/>
          <a:ext cx="101531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9CD2446D-B054-9347-AF0C-C1CE7CAE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4F5C0D-0FC2-F246-9FE9-38D99230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496204" y="112968"/>
            <a:ext cx="77768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200" dirty="0" smtClean="0">
                <a:solidFill>
                  <a:schemeClr val="bg1"/>
                </a:solidFill>
                <a:latin typeface="+mj-lt"/>
                <a:sym typeface="Calibri"/>
              </a:rPr>
              <a:t>Temario</a:t>
            </a:r>
            <a:endParaRPr lang="es-MX" sz="32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0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43472" y="1110261"/>
            <a:ext cx="748883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/>
            <a:r>
              <a:rPr lang="es-MX" sz="2800" b="1" dirty="0">
                <a:solidFill>
                  <a:srgbClr val="91278F"/>
                </a:solidFill>
                <a:sym typeface="Calibri"/>
              </a:rPr>
              <a:t>OBJETIVO: Analizar las causas de mi situación actual en términos de riesgos.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343472" y="2348881"/>
          <a:ext cx="9253028" cy="401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B3499B4-5442-6647-848A-CFE2D4DD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6E628-CB3D-D749-A478-26EAA0A1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496204" y="112968"/>
            <a:ext cx="77768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200" dirty="0" smtClean="0">
                <a:solidFill>
                  <a:schemeClr val="bg1"/>
                </a:solidFill>
                <a:latin typeface="+mj-lt"/>
                <a:sym typeface="Calibri"/>
              </a:rPr>
              <a:t>Temario</a:t>
            </a:r>
            <a:endParaRPr lang="es-MX" sz="32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7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27448" y="1145359"/>
            <a:ext cx="792088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/>
            <a:r>
              <a:rPr lang="es-MX" sz="2800" b="1" dirty="0">
                <a:solidFill>
                  <a:srgbClr val="91278F"/>
                </a:solidFill>
                <a:sym typeface="Calibri"/>
              </a:rPr>
              <a:t>OBJETIVO: Identificar mecanismos de mitigación de riesgos para mi negocio.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343472" y="2471409"/>
          <a:ext cx="9721080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05143CB1-36DD-C84A-81F9-7AE9D292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CAFAB-F904-6A4F-AAA7-B2BEF5A3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496204" y="112968"/>
            <a:ext cx="77768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200" dirty="0" smtClean="0">
                <a:solidFill>
                  <a:schemeClr val="bg1"/>
                </a:solidFill>
                <a:latin typeface="+mj-lt"/>
                <a:sym typeface="Calibri"/>
              </a:rPr>
              <a:t>Temario</a:t>
            </a:r>
            <a:endParaRPr lang="es-MX" sz="32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7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39416" y="1367916"/>
            <a:ext cx="835292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/>
            <a:r>
              <a:rPr lang="es-MX" sz="2800" b="1" dirty="0">
                <a:solidFill>
                  <a:srgbClr val="91278F"/>
                </a:solidFill>
                <a:sym typeface="Calibri"/>
              </a:rPr>
              <a:t>OBJETIVO: Identificar estrategias internas de mitigación de riesgos aplicables a mi negocio.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839417" y="2844514"/>
          <a:ext cx="10441557" cy="324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7FB9BFCF-F717-E747-AC4B-4BBAE873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DA6314-009D-1544-82CC-62EC7D7BD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496204" y="112968"/>
            <a:ext cx="77768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200" dirty="0" smtClean="0">
                <a:solidFill>
                  <a:schemeClr val="bg1"/>
                </a:solidFill>
                <a:latin typeface="+mj-lt"/>
                <a:sym typeface="Calibri"/>
              </a:rPr>
              <a:t>Temario</a:t>
            </a:r>
            <a:endParaRPr lang="es-MX" sz="32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3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570849" y="2708920"/>
          <a:ext cx="1124463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55440" y="1340769"/>
            <a:ext cx="7992888" cy="1246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/>
            <a:r>
              <a:rPr lang="es-MX" sz="2500" b="1" dirty="0">
                <a:solidFill>
                  <a:srgbClr val="91278F"/>
                </a:solidFill>
                <a:sym typeface="Calibri"/>
              </a:rPr>
              <a:t>OBJETIVO: Identificar iniciativas propias y del sector que son catalogadas como mejores prácticas para la administración de riesgos.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503352-EA5A-844B-A6B2-AF44651D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5F0373-A746-8F4A-968B-62E925E5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496204" y="112968"/>
            <a:ext cx="77768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200" dirty="0" smtClean="0">
                <a:solidFill>
                  <a:schemeClr val="bg1"/>
                </a:solidFill>
                <a:latin typeface="+mj-lt"/>
                <a:sym typeface="Calibri"/>
              </a:rPr>
              <a:t>Temario</a:t>
            </a:r>
            <a:endParaRPr lang="es-MX" sz="32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2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541372" y="2996952"/>
          <a:ext cx="1109394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23392" y="1490300"/>
            <a:ext cx="8280522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defTabSz="457200" hangingPunct="0"/>
            <a:r>
              <a:rPr lang="es-MX" sz="2500" b="1" dirty="0">
                <a:solidFill>
                  <a:srgbClr val="91278F"/>
                </a:solidFill>
                <a:sym typeface="Calibri"/>
              </a:rPr>
              <a:t>OBJETIVO: Identificar cómo los beneficios y coberturas fortalecen el programa de administración de riesgos.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7BA942-9F43-A649-8B4A-10F1ED16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29304A-5DC7-4841-A801-AA279679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496204" y="112968"/>
            <a:ext cx="77768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200" dirty="0" smtClean="0">
                <a:solidFill>
                  <a:schemeClr val="bg1"/>
                </a:solidFill>
                <a:latin typeface="+mj-lt"/>
                <a:sym typeface="Calibri"/>
              </a:rPr>
              <a:t>Temario</a:t>
            </a:r>
            <a:endParaRPr lang="es-MX" sz="32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0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51DB19D-4C3F-204C-A61E-20D4B8D99545}"/>
              </a:ext>
            </a:extLst>
          </p:cNvPr>
          <p:cNvSpPr/>
          <p:nvPr/>
        </p:nvSpPr>
        <p:spPr>
          <a:xfrm>
            <a:off x="1586609" y="2952684"/>
            <a:ext cx="90188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  <a:t>Teníamos que probarlo para poder salir</a:t>
            </a:r>
            <a:b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</a:br>
            <a: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  <a:t>a todo el país.</a:t>
            </a:r>
            <a:endParaRPr lang="es-ES_tradnl" sz="3600" b="1" dirty="0">
              <a:solidFill>
                <a:srgbClr val="FEAA3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A396953-CCA1-1A40-A8EF-5FF2563C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16647"/>
            <a:ext cx="10515600" cy="658605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Piloto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840416" y="989775"/>
            <a:ext cx="2016622" cy="36933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endParaRPr lang="es-MX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7"/>
          <a:stretch/>
        </p:blipFill>
        <p:spPr>
          <a:xfrm>
            <a:off x="7391946" y="1988841"/>
            <a:ext cx="4896941" cy="235615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88716"/>
              </p:ext>
            </p:extLst>
          </p:nvPr>
        </p:nvGraphicFramePr>
        <p:xfrm>
          <a:off x="516858" y="2538794"/>
          <a:ext cx="7610002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05001">
                  <a:extLst>
                    <a:ext uri="{9D8B030D-6E8A-4147-A177-3AD203B41FA5}">
                      <a16:colId xmlns:a16="http://schemas.microsoft.com/office/drawing/2014/main" val="2165386326"/>
                    </a:ext>
                  </a:extLst>
                </a:gridCol>
                <a:gridCol w="3805001">
                  <a:extLst>
                    <a:ext uri="{9D8B030D-6E8A-4147-A177-3AD203B41FA5}">
                      <a16:colId xmlns:a16="http://schemas.microsoft.com/office/drawing/2014/main" val="855848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2400" b="0" kern="1200" dirty="0" smtClean="0"/>
                        <a:t>Total de empresas</a:t>
                      </a:r>
                      <a:endParaRPr lang="es-MX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400" kern="1200" dirty="0" smtClean="0"/>
                        <a:t>7</a:t>
                      </a:r>
                      <a:endParaRPr lang="es-MX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Usuarios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En promedio 7 por empresa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55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Total de usuarios registrados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49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65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Usuarios</a:t>
                      </a:r>
                      <a:r>
                        <a:rPr lang="es-MX" sz="2400" baseline="0" dirty="0" smtClean="0"/>
                        <a:t> que terminaron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En promedio</a:t>
                      </a:r>
                      <a:r>
                        <a:rPr lang="es-MX" sz="2400" baseline="0" dirty="0" smtClean="0"/>
                        <a:t> </a:t>
                      </a:r>
                      <a:r>
                        <a:rPr lang="es-MX" sz="2400" dirty="0" smtClean="0"/>
                        <a:t>2 por empresa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16844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4A396953-CCA1-1A40-A8EF-5FF2563C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26586"/>
            <a:ext cx="10515600" cy="658605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Piloto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7408" y="77460"/>
            <a:ext cx="38884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600" dirty="0" smtClean="0">
                <a:solidFill>
                  <a:schemeClr val="bg1"/>
                </a:solidFill>
                <a:latin typeface="+mj-lt"/>
                <a:sym typeface="Calibri"/>
              </a:rPr>
              <a:t>Introducción</a:t>
            </a:r>
            <a:endParaRPr lang="es-MX" sz="36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CDC78-EC6E-0E40-9D86-71FF25A1D9D5}"/>
              </a:ext>
            </a:extLst>
          </p:cNvPr>
          <p:cNvSpPr txBox="1"/>
          <p:nvPr/>
        </p:nvSpPr>
        <p:spPr>
          <a:xfrm>
            <a:off x="938098" y="2352635"/>
            <a:ext cx="69768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91278F"/>
                </a:solidFill>
              </a:rPr>
              <a:t>En </a:t>
            </a:r>
            <a:r>
              <a:rPr lang="es-MX" sz="3200" b="1" dirty="0" err="1">
                <a:solidFill>
                  <a:srgbClr val="91278F"/>
                </a:solidFill>
              </a:rPr>
              <a:t>Quálitas</a:t>
            </a:r>
            <a:r>
              <a:rPr lang="es-MX" sz="3200" b="1" dirty="0">
                <a:solidFill>
                  <a:srgbClr val="91278F"/>
                </a:solidFill>
              </a:rPr>
              <a:t> a lo largo de estos 25 años de trayectoria </a:t>
            </a:r>
            <a:r>
              <a:rPr lang="es-MX" sz="3200" b="1" dirty="0" smtClean="0">
                <a:solidFill>
                  <a:srgbClr val="91278F"/>
                </a:solidFill>
              </a:rPr>
              <a:t>hemos </a:t>
            </a:r>
            <a:r>
              <a:rPr lang="es-MX" sz="3200" b="1" dirty="0">
                <a:solidFill>
                  <a:srgbClr val="91278F"/>
                </a:solidFill>
              </a:rPr>
              <a:t>identificado las mejores prácticas relacionadas con la administración de riesgos asociadas al manejo de flotillas</a:t>
            </a:r>
            <a:r>
              <a:rPr lang="es-MX" sz="3200" b="1" dirty="0" smtClean="0">
                <a:solidFill>
                  <a:srgbClr val="91278F"/>
                </a:solidFill>
              </a:rPr>
              <a:t>.</a:t>
            </a:r>
            <a:r>
              <a:rPr lang="es-ES_tradnl" sz="3200" b="1" dirty="0" smtClean="0">
                <a:solidFill>
                  <a:srgbClr val="91278F"/>
                </a:solidFill>
              </a:rPr>
              <a:t/>
            </a:r>
            <a:br>
              <a:rPr lang="es-ES_tradnl" sz="3200" b="1" dirty="0" smtClean="0">
                <a:solidFill>
                  <a:srgbClr val="91278F"/>
                </a:solidFill>
              </a:rPr>
            </a:br>
            <a:endParaRPr lang="es-ES_tradnl" sz="1600" b="1" dirty="0" smtClean="0">
              <a:solidFill>
                <a:srgbClr val="91278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433" y="1368205"/>
            <a:ext cx="3248190" cy="40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51DB19D-4C3F-204C-A61E-20D4B8D99545}"/>
              </a:ext>
            </a:extLst>
          </p:cNvPr>
          <p:cNvSpPr/>
          <p:nvPr/>
        </p:nvSpPr>
        <p:spPr>
          <a:xfrm>
            <a:off x="2731161" y="2952684"/>
            <a:ext cx="6729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3600" b="1" dirty="0" smtClean="0">
                <a:latin typeface="Century Gothic" panose="020B0502020202020204" pitchFamily="34" charset="0"/>
              </a:rPr>
              <a:t>¿Y qué opinaron los clientes?</a:t>
            </a:r>
            <a:endParaRPr lang="es-ES_tradnl" sz="3600" b="1" dirty="0">
              <a:latin typeface="Century Gothic" panose="020B0502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A396953-CCA1-1A40-A8EF-5FF2563C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16647"/>
            <a:ext cx="10515600" cy="658605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Piloto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51DB19D-4C3F-204C-A61E-20D4B8D99545}"/>
              </a:ext>
            </a:extLst>
          </p:cNvPr>
          <p:cNvSpPr/>
          <p:nvPr/>
        </p:nvSpPr>
        <p:spPr>
          <a:xfrm>
            <a:off x="987375" y="1193458"/>
            <a:ext cx="2345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3600" b="1" dirty="0" smtClean="0">
                <a:latin typeface="Century Gothic" panose="020B0502020202020204" pitchFamily="34" charset="0"/>
              </a:rPr>
              <a:t>Encuesta:</a:t>
            </a:r>
            <a:endParaRPr lang="es-ES_tradnl" sz="3600" b="1" dirty="0">
              <a:latin typeface="Century Gothic" panose="020B0502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A396953-CCA1-1A40-A8EF-5FF2563C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16647"/>
            <a:ext cx="10515600" cy="658605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Piloto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06421" y="2355573"/>
            <a:ext cx="413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Utilizamos una escala del 1 al 4.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126" t="71186" r="68751" b="1207"/>
          <a:stretch/>
        </p:blipFill>
        <p:spPr>
          <a:xfrm>
            <a:off x="2519354" y="3013138"/>
            <a:ext cx="4216933" cy="19961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49"/>
          <a:stretch/>
        </p:blipFill>
        <p:spPr>
          <a:xfrm>
            <a:off x="6828716" y="2477728"/>
            <a:ext cx="1607361" cy="23154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5" r="2292"/>
          <a:stretch/>
        </p:blipFill>
        <p:spPr>
          <a:xfrm>
            <a:off x="8528506" y="2477728"/>
            <a:ext cx="1445342" cy="2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9840416" y="989775"/>
            <a:ext cx="2016622" cy="36933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endParaRPr lang="es-MX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7408" y="83487"/>
            <a:ext cx="38884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600" dirty="0">
                <a:solidFill>
                  <a:schemeClr val="bg1"/>
                </a:solidFill>
                <a:latin typeface="+mj-lt"/>
                <a:sym typeface="Calibri"/>
              </a:rPr>
              <a:t>Encuesta: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267099" y="2719972"/>
            <a:ext cx="2122298" cy="7873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327638"/>
              </p:ext>
            </p:extLst>
          </p:nvPr>
        </p:nvGraphicFramePr>
        <p:xfrm>
          <a:off x="551384" y="836038"/>
          <a:ext cx="10873207" cy="556468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72066">
                  <a:extLst>
                    <a:ext uri="{9D8B030D-6E8A-4147-A177-3AD203B41FA5}">
                      <a16:colId xmlns:a16="http://schemas.microsoft.com/office/drawing/2014/main" val="1749669161"/>
                    </a:ext>
                  </a:extLst>
                </a:gridCol>
                <a:gridCol w="3872066">
                  <a:extLst>
                    <a:ext uri="{9D8B030D-6E8A-4147-A177-3AD203B41FA5}">
                      <a16:colId xmlns:a16="http://schemas.microsoft.com/office/drawing/2014/main" val="4239093172"/>
                    </a:ext>
                  </a:extLst>
                </a:gridCol>
                <a:gridCol w="3129075">
                  <a:extLst>
                    <a:ext uri="{9D8B030D-6E8A-4147-A177-3AD203B41FA5}">
                      <a16:colId xmlns:a16="http://schemas.microsoft.com/office/drawing/2014/main" val="1214477888"/>
                    </a:ext>
                  </a:extLst>
                </a:gridCol>
              </a:tblGrid>
              <a:tr h="330496">
                <a:tc>
                  <a:txBody>
                    <a:bodyPr/>
                    <a:lstStyle/>
                    <a:p>
                      <a:pPr algn="ctr"/>
                      <a:endParaRPr lang="es-MX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TOTALMENTE</a:t>
                      </a:r>
                      <a:r>
                        <a:rPr lang="es-MX" sz="1700" baseline="0" dirty="0"/>
                        <a:t> DE ACUERDO</a:t>
                      </a:r>
                      <a:endParaRPr lang="es-MX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DE ACUERDO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293072"/>
                  </a:ext>
                </a:extLst>
              </a:tr>
              <a:tr h="1106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Los contenidos del Programa de Administración de Riesgos para Flotillas fueron relevantes. </a:t>
                      </a:r>
                    </a:p>
                    <a:p>
                      <a:pPr algn="ctr"/>
                      <a:endParaRPr lang="es-MX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965493"/>
                  </a:ext>
                </a:extLst>
              </a:tr>
              <a:tr h="1365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800" dirty="0"/>
                        <a:t>Consideras que el Programa de Administración de Riesgos para Flotillas contribuye de manera positiva en la operación de tu empresa. </a:t>
                      </a:r>
                    </a:p>
                    <a:p>
                      <a:pPr algn="ctr"/>
                      <a:endParaRPr lang="es-MX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134537"/>
                  </a:ext>
                </a:extLst>
              </a:tr>
              <a:tr h="862163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es-MX" sz="1800" dirty="0"/>
                        <a:t>Consideras que los conocimientos adquiridos te van a ayudar para disminuir la siniestralidad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359522"/>
                  </a:ext>
                </a:extLst>
              </a:tr>
              <a:tr h="764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Consideras que el contenido de tu informe de siniestralidad fue claro.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9946957"/>
                  </a:ext>
                </a:extLst>
              </a:tr>
              <a:tr h="862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Recibiste tus accesos a la plataforma a través del correo de Universidad </a:t>
                      </a:r>
                      <a:r>
                        <a:rPr lang="es-MX" sz="1800" dirty="0" err="1"/>
                        <a:t>Quálitas</a:t>
                      </a:r>
                      <a:r>
                        <a:rPr lang="es-MX" sz="18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882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3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9840416" y="989775"/>
            <a:ext cx="2016622" cy="36933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457200" hangingPunct="0"/>
            <a:endParaRPr lang="es-MX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7408" y="83487"/>
            <a:ext cx="38884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600" dirty="0">
                <a:solidFill>
                  <a:schemeClr val="bg1"/>
                </a:solidFill>
                <a:latin typeface="+mj-lt"/>
                <a:sym typeface="Calibri"/>
              </a:rPr>
              <a:t>Encuesta: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267099" y="2719972"/>
            <a:ext cx="2122298" cy="7873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ángulo 1"/>
          <p:cNvSpPr/>
          <p:nvPr/>
        </p:nvSpPr>
        <p:spPr>
          <a:xfrm>
            <a:off x="698090" y="1359105"/>
            <a:ext cx="495545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MX" dirty="0"/>
              <a:t>Los contenidos del Programa de Administración de Riesgos para Flotillas fueron relevantes. </a:t>
            </a:r>
          </a:p>
          <a:p>
            <a:pPr algn="ctr"/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26318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8130848" y="4729316"/>
            <a:ext cx="3195913" cy="707922"/>
          </a:xfrm>
          <a:prstGeom prst="roundRect">
            <a:avLst/>
          </a:prstGeom>
          <a:solidFill>
            <a:srgbClr val="49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6558116" y="5102942"/>
            <a:ext cx="135685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8130848" y="1288026"/>
            <a:ext cx="3195913" cy="707922"/>
          </a:xfrm>
          <a:prstGeom prst="roundRect">
            <a:avLst/>
          </a:prstGeom>
          <a:solidFill>
            <a:srgbClr val="49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639375" y="1216025"/>
            <a:ext cx="6223542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s-MX" sz="2400" dirty="0"/>
              <a:t>Cómo calificarías tu experiencia dentro de Universidad </a:t>
            </a:r>
            <a:r>
              <a:rPr lang="es-MX" sz="2400" dirty="0" err="1"/>
              <a:t>Quálitas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MX" sz="2000" dirty="0"/>
              <a:t>(En una escala donde 1 es el más bajo y 4 el más alto)</a:t>
            </a:r>
          </a:p>
          <a:p>
            <a:pPr indent="0">
              <a:spcAft>
                <a:spcPts val="400"/>
              </a:spcAft>
              <a:buNone/>
            </a:pP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Recibiste </a:t>
            </a:r>
            <a:r>
              <a:rPr lang="es-MX" sz="2400" dirty="0"/>
              <a:t>tu informe de siniestralidad (Sí / No)</a:t>
            </a:r>
          </a:p>
          <a:p>
            <a:pPr indent="0">
              <a:spcAft>
                <a:spcPts val="400"/>
              </a:spcAft>
              <a:buNone/>
            </a:pP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Recomendarías </a:t>
            </a:r>
            <a:r>
              <a:rPr lang="es-MX" sz="2400" dirty="0"/>
              <a:t>el programa de administración de riesgos para flotillas a alguien más dentro de tu empresa. 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(</a:t>
            </a:r>
            <a:r>
              <a:rPr lang="es-MX" sz="2400" dirty="0"/>
              <a:t>Nunca, Poco Probable, Muy Probable)</a:t>
            </a:r>
          </a:p>
          <a:p>
            <a:pPr marL="0" indent="0">
              <a:spcAft>
                <a:spcPts val="400"/>
              </a:spcAft>
              <a:buNone/>
            </a:pPr>
            <a:endParaRPr lang="es-MX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67408" y="83487"/>
            <a:ext cx="38884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600" dirty="0">
                <a:solidFill>
                  <a:schemeClr val="bg1"/>
                </a:solidFill>
                <a:latin typeface="+mj-lt"/>
                <a:sym typeface="Calibri"/>
              </a:rPr>
              <a:t>Encuesta: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130848" y="1359658"/>
            <a:ext cx="2891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400"/>
              </a:spcAft>
            </a:pPr>
            <a:r>
              <a:rPr lang="es-MX" sz="2800" dirty="0">
                <a:solidFill>
                  <a:schemeClr val="bg1"/>
                </a:solidFill>
              </a:rPr>
              <a:t>Resultado = 3.5</a:t>
            </a:r>
            <a:endParaRPr lang="es-MX" sz="2800" dirty="0">
              <a:solidFill>
                <a:schemeClr val="bg1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6558116" y="1661652"/>
            <a:ext cx="135685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8189627" y="2826774"/>
            <a:ext cx="3195913" cy="707922"/>
          </a:xfrm>
          <a:prstGeom prst="roundRect">
            <a:avLst/>
          </a:prstGeom>
          <a:solidFill>
            <a:srgbClr val="49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8759898" y="2898406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400"/>
              </a:spcAft>
            </a:pPr>
            <a:r>
              <a:rPr lang="es-MX" sz="2800" dirty="0" smtClean="0">
                <a:solidFill>
                  <a:schemeClr val="bg1"/>
                </a:solidFill>
              </a:rPr>
              <a:t>100% Sí</a:t>
            </a:r>
            <a:endParaRPr lang="es-MX" sz="2800" dirty="0">
              <a:solidFill>
                <a:schemeClr val="bg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6616895" y="3200400"/>
            <a:ext cx="135685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8440163" y="4872109"/>
            <a:ext cx="2694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spcAft>
                <a:spcPts val="400"/>
              </a:spcAft>
              <a:buNone/>
            </a:pPr>
            <a:r>
              <a:rPr lang="es-MX" sz="2400" dirty="0" smtClean="0">
                <a:solidFill>
                  <a:schemeClr val="bg1"/>
                </a:solidFill>
              </a:rPr>
              <a:t>100</a:t>
            </a:r>
            <a:r>
              <a:rPr lang="es-MX" sz="2400" dirty="0">
                <a:solidFill>
                  <a:schemeClr val="bg1"/>
                </a:solidFill>
              </a:rPr>
              <a:t>% Muy probable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51DB19D-4C3F-204C-A61E-20D4B8D99545}"/>
              </a:ext>
            </a:extLst>
          </p:cNvPr>
          <p:cNvSpPr/>
          <p:nvPr/>
        </p:nvSpPr>
        <p:spPr>
          <a:xfrm>
            <a:off x="4522518" y="2952684"/>
            <a:ext cx="314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3600" b="1" dirty="0" smtClean="0">
                <a:latin typeface="Century Gothic" panose="020B0502020202020204" pitchFamily="34" charset="0"/>
              </a:rPr>
              <a:t>Roles Críticos</a:t>
            </a:r>
            <a:endParaRPr lang="es-ES_tradnl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A5FAEBF-D49F-FD44-8065-DA3A5FF08A82}"/>
              </a:ext>
            </a:extLst>
          </p:cNvPr>
          <p:cNvCxnSpPr>
            <a:cxnSpLocks/>
          </p:cNvCxnSpPr>
          <p:nvPr/>
        </p:nvCxnSpPr>
        <p:spPr>
          <a:xfrm>
            <a:off x="3170583" y="3218546"/>
            <a:ext cx="1213880" cy="0"/>
          </a:xfrm>
          <a:prstGeom prst="straightConnector1">
            <a:avLst/>
          </a:prstGeom>
          <a:ln w="76200">
            <a:solidFill>
              <a:srgbClr val="942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C5FD2173-0171-3D44-BBC0-7D1A4EFEB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75" b="44401"/>
          <a:stretch/>
        </p:blipFill>
        <p:spPr>
          <a:xfrm>
            <a:off x="8406732" y="2542356"/>
            <a:ext cx="2679700" cy="629265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8406732" y="3171621"/>
            <a:ext cx="2679700" cy="698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0EE434E0-DA9F-C84A-A174-01E4C31840F9}"/>
              </a:ext>
            </a:extLst>
          </p:cNvPr>
          <p:cNvSpPr txBox="1">
            <a:spLocks/>
          </p:cNvSpPr>
          <p:nvPr/>
        </p:nvSpPr>
        <p:spPr>
          <a:xfrm>
            <a:off x="8601346" y="3148899"/>
            <a:ext cx="2356239" cy="75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>
                <a:solidFill>
                  <a:schemeClr val="bg1"/>
                </a:solidFill>
              </a:rPr>
              <a:t>- </a:t>
            </a:r>
            <a:r>
              <a:rPr lang="es-MX" sz="1400" b="1" dirty="0" smtClean="0">
                <a:solidFill>
                  <a:schemeClr val="bg1"/>
                </a:solidFill>
              </a:rPr>
              <a:t>Cliente</a:t>
            </a:r>
            <a:endParaRPr lang="es-MX" sz="1400" b="1" dirty="0">
              <a:solidFill>
                <a:schemeClr val="bg1"/>
              </a:solidFill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878A222-832F-EF49-B14A-2F08F852D314}"/>
              </a:ext>
            </a:extLst>
          </p:cNvPr>
          <p:cNvCxnSpPr/>
          <p:nvPr/>
        </p:nvCxnSpPr>
        <p:spPr>
          <a:xfrm>
            <a:off x="7010080" y="3185900"/>
            <a:ext cx="1213880" cy="0"/>
          </a:xfrm>
          <a:prstGeom prst="straightConnector1">
            <a:avLst/>
          </a:prstGeom>
          <a:ln w="76200">
            <a:solidFill>
              <a:srgbClr val="9420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C5FD2173-0171-3D44-BBC0-7D1A4EFEB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75" b="44401"/>
          <a:stretch/>
        </p:blipFill>
        <p:spPr>
          <a:xfrm>
            <a:off x="4459227" y="2542357"/>
            <a:ext cx="2679700" cy="629265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459227" y="3171622"/>
            <a:ext cx="2679700" cy="698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EE434E0-DA9F-C84A-A174-01E4C31840F9}"/>
              </a:ext>
            </a:extLst>
          </p:cNvPr>
          <p:cNvSpPr txBox="1">
            <a:spLocks/>
          </p:cNvSpPr>
          <p:nvPr/>
        </p:nvSpPr>
        <p:spPr>
          <a:xfrm>
            <a:off x="4653841" y="3148900"/>
            <a:ext cx="2356239" cy="75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>
                <a:solidFill>
                  <a:schemeClr val="bg1"/>
                </a:solidFill>
              </a:rPr>
              <a:t>- </a:t>
            </a:r>
            <a:r>
              <a:rPr lang="es-MX" sz="1400" b="1" dirty="0" smtClean="0">
                <a:solidFill>
                  <a:schemeClr val="bg1"/>
                </a:solidFill>
              </a:rPr>
              <a:t> Agente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A54F31-7E2C-644F-AE1C-8563272171D7}"/>
              </a:ext>
            </a:extLst>
          </p:cNvPr>
          <p:cNvSpPr txBox="1">
            <a:spLocks/>
          </p:cNvSpPr>
          <p:nvPr/>
        </p:nvSpPr>
        <p:spPr>
          <a:xfrm>
            <a:off x="172278" y="116647"/>
            <a:ext cx="10515600" cy="65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</a:rPr>
              <a:t>Roles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FD2173-0171-3D44-BBC0-7D1A4EFEB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75" b="44401"/>
          <a:stretch/>
        </p:blipFill>
        <p:spPr>
          <a:xfrm>
            <a:off x="619730" y="2542356"/>
            <a:ext cx="2679700" cy="62926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09916" y="1207924"/>
            <a:ext cx="11372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Involucramiento </a:t>
            </a:r>
            <a:r>
              <a:rPr lang="es-ES_tradnl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de toda la cadena de valor.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19730" y="3171621"/>
            <a:ext cx="2679700" cy="698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EE434E0-DA9F-C84A-A174-01E4C318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44" y="3148899"/>
            <a:ext cx="2356239" cy="757997"/>
          </a:xfrm>
        </p:spPr>
        <p:txBody>
          <a:bodyPr>
            <a:norm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- Oficina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EE434E0-DA9F-C84A-A174-01E4C31840F9}"/>
              </a:ext>
            </a:extLst>
          </p:cNvPr>
          <p:cNvSpPr txBox="1">
            <a:spLocks/>
          </p:cNvSpPr>
          <p:nvPr/>
        </p:nvSpPr>
        <p:spPr>
          <a:xfrm>
            <a:off x="744770" y="3923808"/>
            <a:ext cx="2356239" cy="146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es-MX" sz="1400" b="1" dirty="0" smtClean="0"/>
              <a:t>Promueve el programa con</a:t>
            </a:r>
            <a:br>
              <a:rPr lang="es-MX" sz="1400" b="1" dirty="0" smtClean="0"/>
            </a:br>
            <a:r>
              <a:rPr lang="es-MX" sz="1400" b="1" dirty="0" smtClean="0"/>
              <a:t>sus agentes</a:t>
            </a:r>
          </a:p>
          <a:p>
            <a:pPr marL="285750" indent="-285750">
              <a:buFontTx/>
              <a:buChar char="-"/>
            </a:pPr>
            <a:r>
              <a:rPr lang="es-MX" sz="1400" b="1" dirty="0" smtClean="0"/>
              <a:t>Asesora al agente para la inscripción de sus clientes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EE434E0-DA9F-C84A-A174-01E4C31840F9}"/>
              </a:ext>
            </a:extLst>
          </p:cNvPr>
          <p:cNvSpPr txBox="1">
            <a:spLocks/>
          </p:cNvSpPr>
          <p:nvPr/>
        </p:nvSpPr>
        <p:spPr>
          <a:xfrm>
            <a:off x="4620957" y="3923808"/>
            <a:ext cx="2356239" cy="146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es-MX" sz="1400" b="1" dirty="0" smtClean="0"/>
              <a:t>Promueve el programa con</a:t>
            </a:r>
            <a:br>
              <a:rPr lang="es-MX" sz="1400" b="1" dirty="0" smtClean="0"/>
            </a:br>
            <a:r>
              <a:rPr lang="es-MX" sz="1400" b="1" dirty="0" smtClean="0"/>
              <a:t>sus clientes</a:t>
            </a:r>
          </a:p>
          <a:p>
            <a:pPr marL="285750" indent="-285750">
              <a:buFontTx/>
              <a:buChar char="-"/>
            </a:pPr>
            <a:r>
              <a:rPr lang="es-MX" sz="1400" b="1" dirty="0" smtClean="0"/>
              <a:t>Asesora al cliente para su inscripción a la Universidad </a:t>
            </a:r>
            <a:r>
              <a:rPr lang="es-MX" sz="1400" b="1" dirty="0" err="1" smtClean="0"/>
              <a:t>Quálitas</a:t>
            </a:r>
            <a:endParaRPr lang="es-MX" sz="1400" b="1" dirty="0" smtClean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EE434E0-DA9F-C84A-A174-01E4C31840F9}"/>
              </a:ext>
            </a:extLst>
          </p:cNvPr>
          <p:cNvSpPr txBox="1">
            <a:spLocks/>
          </p:cNvSpPr>
          <p:nvPr/>
        </p:nvSpPr>
        <p:spPr>
          <a:xfrm>
            <a:off x="8439615" y="3936923"/>
            <a:ext cx="2356239" cy="1807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Tx/>
              <a:buChar char="-"/>
            </a:pPr>
            <a:r>
              <a:rPr lang="es-MX" sz="1400" b="1" dirty="0" smtClean="0"/>
              <a:t>Compartir la siguiente información de registro:</a:t>
            </a:r>
          </a:p>
          <a:p>
            <a:pPr marL="285750" indent="-285750">
              <a:buFontTx/>
              <a:buChar char="-"/>
            </a:pPr>
            <a:r>
              <a:rPr lang="es-MX" sz="1400" b="1" dirty="0" smtClean="0"/>
              <a:t>Nombre Completo</a:t>
            </a:r>
          </a:p>
          <a:p>
            <a:pPr marL="285750" indent="-285750">
              <a:buFontTx/>
              <a:buChar char="-"/>
            </a:pPr>
            <a:r>
              <a:rPr lang="es-MX" sz="1400" b="1" dirty="0" smtClean="0"/>
              <a:t>CURP</a:t>
            </a:r>
          </a:p>
          <a:p>
            <a:pPr marL="285750" indent="-285750">
              <a:buFontTx/>
              <a:buChar char="-"/>
            </a:pPr>
            <a:r>
              <a:rPr lang="es-MX" sz="1400" b="1" dirty="0" smtClean="0"/>
              <a:t>RFC</a:t>
            </a:r>
          </a:p>
          <a:p>
            <a:pPr marL="285750" indent="-285750">
              <a:buFontTx/>
              <a:buChar char="-"/>
            </a:pPr>
            <a:r>
              <a:rPr lang="es-MX" sz="1400" b="1" dirty="0" smtClean="0"/>
              <a:t>Correo Electrónico</a:t>
            </a:r>
          </a:p>
          <a:p>
            <a:pPr marL="285750" indent="-285750">
              <a:buFontTx/>
              <a:buChar char="-"/>
            </a:pPr>
            <a:r>
              <a:rPr lang="es-MX" sz="1400" b="1" dirty="0" smtClean="0"/>
              <a:t>Número de Póliza vigente</a:t>
            </a:r>
          </a:p>
        </p:txBody>
      </p:sp>
    </p:spTree>
    <p:extLst>
      <p:ext uri="{BB962C8B-B14F-4D97-AF65-F5344CB8AC3E}">
        <p14:creationId xmlns:p14="http://schemas.microsoft.com/office/powerpoint/2010/main" val="18502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12" grpId="0"/>
      <p:bldP spid="16" grpId="0"/>
      <p:bldP spid="17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59294" y="83487"/>
            <a:ext cx="71739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600" dirty="0" smtClean="0">
                <a:solidFill>
                  <a:schemeClr val="bg1"/>
                </a:solidFill>
                <a:latin typeface="+mj-lt"/>
                <a:sym typeface="Calibri"/>
              </a:rPr>
              <a:t>¿Qué necesitamos saber del cliente?</a:t>
            </a:r>
            <a:endParaRPr lang="es-MX" sz="36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267099" y="2719972"/>
            <a:ext cx="2122298" cy="7873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17932"/>
              </p:ext>
            </p:extLst>
          </p:nvPr>
        </p:nvGraphicFramePr>
        <p:xfrm>
          <a:off x="655983" y="1442518"/>
          <a:ext cx="10719904" cy="2554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374">
                  <a:extLst>
                    <a:ext uri="{9D8B030D-6E8A-4147-A177-3AD203B41FA5}">
                      <a16:colId xmlns:a16="http://schemas.microsoft.com/office/drawing/2014/main" val="3295979621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589572542"/>
                    </a:ext>
                  </a:extLst>
                </a:gridCol>
                <a:gridCol w="1033454">
                  <a:extLst>
                    <a:ext uri="{9D8B030D-6E8A-4147-A177-3AD203B41FA5}">
                      <a16:colId xmlns:a16="http://schemas.microsoft.com/office/drawing/2014/main" val="399822944"/>
                    </a:ext>
                  </a:extLst>
                </a:gridCol>
                <a:gridCol w="530688">
                  <a:extLst>
                    <a:ext uri="{9D8B030D-6E8A-4147-A177-3AD203B41FA5}">
                      <a16:colId xmlns:a16="http://schemas.microsoft.com/office/drawing/2014/main" val="2104873300"/>
                    </a:ext>
                  </a:extLst>
                </a:gridCol>
                <a:gridCol w="437818">
                  <a:extLst>
                    <a:ext uri="{9D8B030D-6E8A-4147-A177-3AD203B41FA5}">
                      <a16:colId xmlns:a16="http://schemas.microsoft.com/office/drawing/2014/main" val="2265202823"/>
                    </a:ext>
                  </a:extLst>
                </a:gridCol>
                <a:gridCol w="1229236">
                  <a:extLst>
                    <a:ext uri="{9D8B030D-6E8A-4147-A177-3AD203B41FA5}">
                      <a16:colId xmlns:a16="http://schemas.microsoft.com/office/drawing/2014/main" val="2542817902"/>
                    </a:ext>
                  </a:extLst>
                </a:gridCol>
                <a:gridCol w="1713200">
                  <a:extLst>
                    <a:ext uri="{9D8B030D-6E8A-4147-A177-3AD203B41FA5}">
                      <a16:colId xmlns:a16="http://schemas.microsoft.com/office/drawing/2014/main" val="2675273597"/>
                    </a:ext>
                  </a:extLst>
                </a:gridCol>
                <a:gridCol w="1858562">
                  <a:extLst>
                    <a:ext uri="{9D8B030D-6E8A-4147-A177-3AD203B41FA5}">
                      <a16:colId xmlns:a16="http://schemas.microsoft.com/office/drawing/2014/main" val="403765715"/>
                    </a:ext>
                  </a:extLst>
                </a:gridCol>
                <a:gridCol w="2217355">
                  <a:extLst>
                    <a:ext uri="{9D8B030D-6E8A-4147-A177-3AD203B41FA5}">
                      <a16:colId xmlns:a16="http://schemas.microsoft.com/office/drawing/2014/main" val="3234122992"/>
                    </a:ext>
                  </a:extLst>
                </a:gridCol>
              </a:tblGrid>
              <a:tr h="63872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Nombre</a:t>
                      </a:r>
                      <a:endParaRPr lang="es-MX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78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Apellido</a:t>
                      </a:r>
                      <a:endParaRPr lang="es-MX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78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Correo electrónico</a:t>
                      </a:r>
                      <a:endParaRPr lang="es-MX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78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CURP</a:t>
                      </a:r>
                      <a:endParaRPr lang="es-MX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78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RFC</a:t>
                      </a:r>
                      <a:endParaRPr lang="es-MX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78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Razon Social</a:t>
                      </a:r>
                      <a:endParaRPr lang="es-MX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78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Número de Póliza</a:t>
                      </a:r>
                      <a:endParaRPr lang="es-MX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78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Nombre del Gerente de cuenta</a:t>
                      </a:r>
                      <a:endParaRPr lang="es-MX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782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Correo electrónico del Gerente de cuenta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78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05300"/>
                  </a:ext>
                </a:extLst>
              </a:tr>
              <a:tr h="63872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5455471"/>
                  </a:ext>
                </a:extLst>
              </a:tr>
              <a:tr h="63872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089747"/>
                  </a:ext>
                </a:extLst>
              </a:tr>
              <a:tr h="63872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283138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A51DB19D-4C3F-204C-A61E-20D4B8D99545}"/>
              </a:ext>
            </a:extLst>
          </p:cNvPr>
          <p:cNvSpPr/>
          <p:nvPr/>
        </p:nvSpPr>
        <p:spPr>
          <a:xfrm>
            <a:off x="395577" y="4297171"/>
            <a:ext cx="114008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  <a:t>Enviar información de Clientes al siguiente correo:</a:t>
            </a:r>
            <a:b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</a:br>
            <a: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  <a:hlinkClick r:id="rId3"/>
              </a:rPr>
              <a:t>universidadqualitas@qualitas.com.mx</a:t>
            </a:r>
            <a:endParaRPr lang="es-ES_tradnl" sz="3600" b="1" dirty="0" smtClean="0">
              <a:solidFill>
                <a:srgbClr val="4F1C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0EE434E0-DA9F-C84A-A174-01E4C31840F9}"/>
              </a:ext>
            </a:extLst>
          </p:cNvPr>
          <p:cNvSpPr txBox="1">
            <a:spLocks/>
          </p:cNvSpPr>
          <p:nvPr/>
        </p:nvSpPr>
        <p:spPr>
          <a:xfrm>
            <a:off x="8601346" y="3397379"/>
            <a:ext cx="2356239" cy="75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>
                <a:solidFill>
                  <a:schemeClr val="bg1"/>
                </a:solidFill>
              </a:rPr>
              <a:t>- AGENTES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A54F31-7E2C-644F-AE1C-8563272171D7}"/>
              </a:ext>
            </a:extLst>
          </p:cNvPr>
          <p:cNvSpPr txBox="1">
            <a:spLocks/>
          </p:cNvSpPr>
          <p:nvPr/>
        </p:nvSpPr>
        <p:spPr>
          <a:xfrm>
            <a:off x="172278" y="116647"/>
            <a:ext cx="10515600" cy="65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</a:rPr>
              <a:t>Preguntas Frecuentes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0262E3-FCED-4E44-9E79-70BC08E4EFEF}"/>
              </a:ext>
            </a:extLst>
          </p:cNvPr>
          <p:cNvSpPr txBox="1"/>
          <p:nvPr/>
        </p:nvSpPr>
        <p:spPr>
          <a:xfrm>
            <a:off x="604006" y="1021777"/>
            <a:ext cx="1056462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 smtClean="0"/>
              <a:t>¿Es sólo para clientes?</a:t>
            </a:r>
          </a:p>
          <a:p>
            <a:r>
              <a:rPr lang="es-MX" sz="2200" dirty="0" smtClean="0"/>
              <a:t>- Sí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200" dirty="0"/>
          </a:p>
          <a:p>
            <a:r>
              <a:rPr lang="es-MX" sz="2200" dirty="0" smtClean="0"/>
              <a:t>Aplica para colectividades</a:t>
            </a:r>
            <a:br>
              <a:rPr lang="es-MX" sz="2200" dirty="0" smtClean="0"/>
            </a:br>
            <a:r>
              <a:rPr lang="es-MX" sz="2200" dirty="0" smtClean="0"/>
              <a:t>- No, sólo para flotillas</a:t>
            </a:r>
          </a:p>
          <a:p>
            <a:endParaRPr lang="es-MX" sz="2200" dirty="0"/>
          </a:p>
          <a:p>
            <a:r>
              <a:rPr lang="es-MX" sz="2200" dirty="0" smtClean="0"/>
              <a:t>Si tiene varias pólizas activas que en total superan</a:t>
            </a:r>
          </a:p>
          <a:p>
            <a:r>
              <a:rPr lang="es-MX" sz="2200" dirty="0" smtClean="0"/>
              <a:t>el millón de pesos en prima, ¿Se puede registrar?</a:t>
            </a:r>
          </a:p>
          <a:p>
            <a:pPr marL="342900" indent="-342900">
              <a:buFontTx/>
              <a:buChar char="-"/>
            </a:pPr>
            <a:r>
              <a:rPr lang="es-MX" sz="2200" dirty="0" smtClean="0"/>
              <a:t>Sí, sólo nos tienen que notificar</a:t>
            </a:r>
          </a:p>
          <a:p>
            <a:pPr marL="342900" indent="-342900">
              <a:buFontTx/>
              <a:buChar char="-"/>
            </a:pPr>
            <a:endParaRPr lang="es-MX" sz="2200" dirty="0"/>
          </a:p>
          <a:p>
            <a:r>
              <a:rPr lang="es-MX" sz="2200" dirty="0" smtClean="0"/>
              <a:t>Si una empresa ha participado con el área de Administración de Riesgos </a:t>
            </a:r>
            <a:r>
              <a:rPr lang="es-MX" sz="2200" dirty="0" err="1" smtClean="0"/>
              <a:t>Quálitas</a:t>
            </a:r>
            <a:r>
              <a:rPr lang="es-MX" sz="2200" dirty="0" smtClean="0"/>
              <a:t>,</a:t>
            </a:r>
            <a:br>
              <a:rPr lang="es-MX" sz="2200" dirty="0" smtClean="0"/>
            </a:br>
            <a:r>
              <a:rPr lang="es-MX" sz="2200" dirty="0" smtClean="0"/>
              <a:t>¿Puede tomar el programa?</a:t>
            </a:r>
            <a:br>
              <a:rPr lang="es-MX" sz="2200" dirty="0" smtClean="0"/>
            </a:br>
            <a:r>
              <a:rPr lang="es-MX" sz="2200" dirty="0" smtClean="0"/>
              <a:t>- Sí</a:t>
            </a:r>
          </a:p>
          <a:p>
            <a:pPr marL="342900" indent="-342900">
              <a:buFontTx/>
              <a:buChar char="-"/>
            </a:pPr>
            <a:endParaRPr lang="es-MX" sz="2200" dirty="0"/>
          </a:p>
          <a:p>
            <a:r>
              <a:rPr lang="es-MX" sz="2200" dirty="0" smtClean="0"/>
              <a:t>Si un cliente se registra a través de la Universidad </a:t>
            </a:r>
            <a:r>
              <a:rPr lang="es-MX" sz="2200" dirty="0" err="1" smtClean="0"/>
              <a:t>Quálitas</a:t>
            </a:r>
            <a:r>
              <a:rPr lang="es-MX" sz="2200" dirty="0" smtClean="0"/>
              <a:t>, ¿El Agente se entera?</a:t>
            </a:r>
            <a:br>
              <a:rPr lang="es-MX" sz="2200" dirty="0" smtClean="0"/>
            </a:br>
            <a:r>
              <a:rPr lang="es-MX" sz="2200" dirty="0" smtClean="0"/>
              <a:t>Sí, en el momento que concluya el módulo 2, recibirá copia del informe de siniestralidad</a:t>
            </a:r>
            <a:endParaRPr lang="es-MX" sz="2200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A77DFF-FD7D-0646-8F18-4B7C101170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7306" y="1021777"/>
            <a:ext cx="2281323" cy="19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0EE434E0-DA9F-C84A-A174-01E4C31840F9}"/>
              </a:ext>
            </a:extLst>
          </p:cNvPr>
          <p:cNvSpPr txBox="1">
            <a:spLocks/>
          </p:cNvSpPr>
          <p:nvPr/>
        </p:nvSpPr>
        <p:spPr>
          <a:xfrm>
            <a:off x="8601346" y="3397379"/>
            <a:ext cx="2356239" cy="75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>
                <a:solidFill>
                  <a:schemeClr val="bg1"/>
                </a:solidFill>
              </a:rPr>
              <a:t>- AGENTES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DA54F31-7E2C-644F-AE1C-8563272171D7}"/>
              </a:ext>
            </a:extLst>
          </p:cNvPr>
          <p:cNvSpPr txBox="1">
            <a:spLocks/>
          </p:cNvSpPr>
          <p:nvPr/>
        </p:nvSpPr>
        <p:spPr>
          <a:xfrm>
            <a:off x="172278" y="116647"/>
            <a:ext cx="10515600" cy="65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</a:rPr>
              <a:t>Preguntas Frecuentes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0262E3-FCED-4E44-9E79-70BC08E4EFEF}"/>
              </a:ext>
            </a:extLst>
          </p:cNvPr>
          <p:cNvSpPr txBox="1"/>
          <p:nvPr/>
        </p:nvSpPr>
        <p:spPr>
          <a:xfrm>
            <a:off x="604006" y="2627938"/>
            <a:ext cx="76772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 smtClean="0"/>
              <a:t>¿Qué herramientas le darán al agente para promover el curso?</a:t>
            </a:r>
            <a:endParaRPr lang="es-MX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200" dirty="0" smtClean="0"/>
              <a:t>Video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200" dirty="0" smtClean="0"/>
              <a:t>Presentación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200" dirty="0" smtClean="0"/>
              <a:t>Curso de Administración de Riesgos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A77DFF-FD7D-0646-8F18-4B7C101170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7306" y="1021777"/>
            <a:ext cx="2281323" cy="19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51DB19D-4C3F-204C-A61E-20D4B8D99545}"/>
              </a:ext>
            </a:extLst>
          </p:cNvPr>
          <p:cNvSpPr/>
          <p:nvPr/>
        </p:nvSpPr>
        <p:spPr>
          <a:xfrm>
            <a:off x="4910445" y="1508640"/>
            <a:ext cx="2371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3600" b="1" dirty="0" smtClean="0">
                <a:solidFill>
                  <a:srgbClr val="1782A3"/>
                </a:solidFill>
                <a:latin typeface="Century Gothic" panose="020B0502020202020204" pitchFamily="34" charset="0"/>
              </a:rPr>
              <a:t>Estrategia</a:t>
            </a:r>
            <a:endParaRPr lang="es-ES_tradnl" sz="3600" b="1" dirty="0">
              <a:solidFill>
                <a:srgbClr val="1782A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A396953-CCA1-1A40-A8EF-5FF2563C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16647"/>
            <a:ext cx="10515600" cy="658605"/>
          </a:xfrm>
        </p:spPr>
        <p:txBody>
          <a:bodyPr>
            <a:normAutofit fontScale="90000"/>
          </a:bodyPr>
          <a:lstStyle/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ED32D92-F89C-DE4B-B8ED-22660F05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873" y="2637953"/>
            <a:ext cx="2780959" cy="33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51DB19D-4C3F-204C-A61E-20D4B8D99545}"/>
              </a:ext>
            </a:extLst>
          </p:cNvPr>
          <p:cNvSpPr/>
          <p:nvPr/>
        </p:nvSpPr>
        <p:spPr>
          <a:xfrm>
            <a:off x="1926457" y="1070448"/>
            <a:ext cx="8339141" cy="3309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  <a:t>Todos nuestros clientes pueden ser</a:t>
            </a:r>
            <a:b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</a:br>
            <a: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  <a:t>“Cero Accidentes”</a:t>
            </a:r>
            <a:b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</a:br>
            <a: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  <a:t>y tú, puedes ayudar a que lo logren,</a:t>
            </a:r>
            <a:b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</a:br>
            <a: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  <a:t>invítalos.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07"/>
          <a:stretch/>
        </p:blipFill>
        <p:spPr>
          <a:xfrm>
            <a:off x="3647556" y="3945460"/>
            <a:ext cx="4896941" cy="23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7408" y="77460"/>
            <a:ext cx="38884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600" dirty="0" smtClean="0">
                <a:solidFill>
                  <a:schemeClr val="bg1"/>
                </a:solidFill>
                <a:latin typeface="+mj-lt"/>
                <a:sym typeface="Calibri"/>
              </a:rPr>
              <a:t>Universidad </a:t>
            </a:r>
            <a:r>
              <a:rPr lang="es-MX" sz="3600" dirty="0" err="1" smtClean="0">
                <a:solidFill>
                  <a:schemeClr val="bg1"/>
                </a:solidFill>
                <a:latin typeface="+mj-lt"/>
                <a:sym typeface="Calibri"/>
              </a:rPr>
              <a:t>Quálitas</a:t>
            </a:r>
            <a:endParaRPr lang="es-MX" sz="3600" dirty="0">
              <a:solidFill>
                <a:schemeClr val="bg1"/>
              </a:solidFill>
              <a:latin typeface="+mj-lt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CDC78-EC6E-0E40-9D86-71FF25A1D9D5}"/>
              </a:ext>
            </a:extLst>
          </p:cNvPr>
          <p:cNvSpPr txBox="1"/>
          <p:nvPr/>
        </p:nvSpPr>
        <p:spPr>
          <a:xfrm>
            <a:off x="4143414" y="2338162"/>
            <a:ext cx="7390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Se desarrolló un </a:t>
            </a:r>
            <a:r>
              <a:rPr lang="es-ES_tradnl" sz="3200" dirty="0" smtClean="0"/>
              <a:t>programa </a:t>
            </a:r>
            <a:r>
              <a:rPr lang="es-ES_tradnl" sz="3200" dirty="0" smtClean="0"/>
              <a:t>a </a:t>
            </a:r>
            <a:r>
              <a:rPr lang="es-ES_tradnl" sz="3200" dirty="0" smtClean="0"/>
              <a:t>través de la Universidad </a:t>
            </a:r>
            <a:r>
              <a:rPr lang="es-ES_tradnl" sz="3200" dirty="0" err="1" smtClean="0"/>
              <a:t>Quálitas</a:t>
            </a:r>
            <a:r>
              <a:rPr lang="es-ES_tradnl" sz="3200" dirty="0" smtClean="0"/>
              <a:t> </a:t>
            </a:r>
            <a:r>
              <a:rPr lang="es-ES_tradnl" sz="3200" dirty="0" smtClean="0"/>
              <a:t>que tiene como objetivo principal, habilitar </a:t>
            </a:r>
            <a:r>
              <a:rPr lang="es-ES_tradnl" sz="3200" dirty="0" smtClean="0"/>
              <a:t>a los clientes para que desarrollen su propio programa de Administración de </a:t>
            </a:r>
            <a:r>
              <a:rPr lang="es-ES_tradnl" sz="3200" dirty="0" smtClean="0"/>
              <a:t>Riesgos </a:t>
            </a: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asociados a su flotilla</a:t>
            </a:r>
            <a:r>
              <a:rPr lang="es-E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1" descr="target-Morado.jpg">
            <a:extLst>
              <a:ext uri="{FF2B5EF4-FFF2-40B4-BE49-F238E27FC236}">
                <a16:creationId xmlns:a16="http://schemas.microsoft.com/office/drawing/2014/main" id="{1000CB9A-1838-CB42-87B4-CB781DA1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3" y="2150087"/>
            <a:ext cx="2557825" cy="25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51DB19D-4C3F-204C-A61E-20D4B8D99545}"/>
              </a:ext>
            </a:extLst>
          </p:cNvPr>
          <p:cNvSpPr/>
          <p:nvPr/>
        </p:nvSpPr>
        <p:spPr>
          <a:xfrm>
            <a:off x="2924322" y="2087445"/>
            <a:ext cx="6343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3600" b="1" dirty="0" smtClean="0">
                <a:solidFill>
                  <a:srgbClr val="4F1C7A"/>
                </a:solidFill>
                <a:latin typeface="Century Gothic" panose="020B0502020202020204" pitchFamily="34" charset="0"/>
              </a:rPr>
              <a:t>¿Cuáles son los beneficios?</a:t>
            </a:r>
            <a:endParaRPr lang="es-ES_tradnl" sz="3600" b="1" dirty="0">
              <a:solidFill>
                <a:srgbClr val="FEAA3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A396953-CCA1-1A40-A8EF-5FF2563C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16647"/>
            <a:ext cx="10515600" cy="658605"/>
          </a:xfrm>
        </p:spPr>
        <p:txBody>
          <a:bodyPr>
            <a:normAutofit fontScale="90000"/>
          </a:bodyPr>
          <a:lstStyle/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13D160F-8F06-5344-B1F8-4584F37B8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608" y="2824010"/>
            <a:ext cx="202246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84528" y="89330"/>
            <a:ext cx="583264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600" dirty="0">
                <a:solidFill>
                  <a:schemeClr val="bg1"/>
                </a:solidFill>
                <a:latin typeface="+mj-lt"/>
                <a:sym typeface="Calibri"/>
              </a:rPr>
              <a:t>Beneficios del proyecto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0DBC6-8F40-454C-9962-36A5F1E8DD11}"/>
              </a:ext>
            </a:extLst>
          </p:cNvPr>
          <p:cNvSpPr txBox="1"/>
          <p:nvPr/>
        </p:nvSpPr>
        <p:spPr>
          <a:xfrm>
            <a:off x="802387" y="1686203"/>
            <a:ext cx="7476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Generar una </a:t>
            </a:r>
            <a:r>
              <a:rPr lang="es-ES_tradnl" sz="2800" b="1" dirty="0">
                <a:solidFill>
                  <a:srgbClr val="91278F"/>
                </a:solidFill>
                <a:latin typeface="+mj-lt"/>
                <a:cs typeface="Arial" panose="020B0604020202020204" pitchFamily="34" charset="0"/>
              </a:rPr>
              <a:t>ventaja competitiva</a:t>
            </a:r>
            <a:r>
              <a:rPr lang="es-ES_tradnl" sz="2800" dirty="0">
                <a:solidFill>
                  <a:srgbClr val="91278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_trad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para nuestros clientes de flotillas</a:t>
            </a:r>
            <a:r>
              <a:rPr lang="es-ES_trad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Ayudar a los Agentes en su proceso de renovación con este nuevo valor agregado para sus clientes.</a:t>
            </a:r>
            <a:r>
              <a:rPr lang="es-ES_trad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s-ES_tradn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es-ES_tradnl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Incrementar </a:t>
            </a:r>
            <a:r>
              <a:rPr lang="es-ES_trad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el conocimiento del cliente </a:t>
            </a:r>
            <a:r>
              <a:rPr lang="es-ES_trad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  <a:sym typeface="Calibri"/>
              </a:rPr>
              <a:t>en su </a:t>
            </a:r>
            <a:r>
              <a:rPr lang="es-ES_tradnl" sz="2800" b="1" dirty="0" smtClean="0">
                <a:solidFill>
                  <a:srgbClr val="91278F"/>
                </a:solidFill>
                <a:latin typeface="+mj-lt"/>
                <a:cs typeface="Arial" panose="020B0604020202020204" pitchFamily="34" charset="0"/>
                <a:sym typeface="Calibri"/>
              </a:rPr>
              <a:t>póliza</a:t>
            </a:r>
            <a:r>
              <a:rPr lang="es-ES_trad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  <a:sym typeface="Calibri"/>
              </a:rPr>
              <a:t>.</a:t>
            </a:r>
            <a:endParaRPr lang="es-ES_tradn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D160F-8F06-5344-B1F8-4584F37B8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2420888"/>
            <a:ext cx="202246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7408" y="116633"/>
            <a:ext cx="38884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600" dirty="0">
                <a:solidFill>
                  <a:schemeClr val="bg1"/>
                </a:solidFill>
                <a:latin typeface="+mj-lt"/>
                <a:sym typeface="Calibri"/>
              </a:rPr>
              <a:t>Solución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4C6CF-CF46-9343-AAA8-AE34D3C0CDB5}"/>
              </a:ext>
            </a:extLst>
          </p:cNvPr>
          <p:cNvSpPr/>
          <p:nvPr/>
        </p:nvSpPr>
        <p:spPr>
          <a:xfrm>
            <a:off x="780927" y="1524970"/>
            <a:ext cx="94915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Curso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Administración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Riesgos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distancia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/>
            </a:r>
            <a:b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4CF9C-B6EF-D94E-9E7D-7757EEBA7B8C}"/>
              </a:ext>
            </a:extLst>
          </p:cNvPr>
          <p:cNvSpPr txBox="1"/>
          <p:nvPr/>
        </p:nvSpPr>
        <p:spPr>
          <a:xfrm>
            <a:off x="817095" y="2377520"/>
            <a:ext cx="58718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Población Objetivo:</a:t>
            </a:r>
          </a:p>
          <a:p>
            <a:r>
              <a:rPr lang="es-ES_trad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Dirigido a: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Propietarios o Administradores de logística</a:t>
            </a:r>
            <a:br>
              <a:rPr lang="es-ES_trad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es-ES_trad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   de flotillas con un valor de prima mínima</a:t>
            </a:r>
            <a:br>
              <a:rPr lang="es-ES_trad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es-ES_trad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" panose="020F0502020204030204" pitchFamily="34" charset="0"/>
              </a:rPr>
              <a:t>    de 1MDP</a:t>
            </a:r>
          </a:p>
          <a:p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s-ES_tradn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Características: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Clientes </a:t>
            </a:r>
            <a:r>
              <a:rPr lang="es-ES_tradnl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Quálitas</a:t>
            </a:r>
            <a:r>
              <a:rPr lang="es-ES_trad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con póliza vigente</a:t>
            </a:r>
            <a:br>
              <a:rPr lang="es-ES_tradn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31" y="2151544"/>
            <a:ext cx="7813491" cy="32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8783C1-6AC4-0546-8784-FE9861463F5A}"/>
              </a:ext>
            </a:extLst>
          </p:cNvPr>
          <p:cNvSpPr/>
          <p:nvPr/>
        </p:nvSpPr>
        <p:spPr>
          <a:xfrm>
            <a:off x="983432" y="1628800"/>
            <a:ext cx="575945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5F5F5F"/>
                </a:solidFill>
                <a:latin typeface="Segoe UI"/>
              </a:rPr>
              <a:t>Modalidad</a:t>
            </a:r>
            <a:r>
              <a:rPr lang="en-US" sz="2800" b="1" dirty="0">
                <a:solidFill>
                  <a:srgbClr val="5F5F5F"/>
                </a:solidFill>
                <a:latin typeface="Segoe UI"/>
              </a:rPr>
              <a:t>:</a:t>
            </a:r>
            <a:br>
              <a:rPr lang="en-US" sz="2800" b="1" dirty="0">
                <a:solidFill>
                  <a:srgbClr val="5F5F5F"/>
                </a:solidFill>
                <a:latin typeface="Segoe UI"/>
              </a:rPr>
            </a:br>
            <a:r>
              <a:rPr lang="en-US" sz="2800" dirty="0" err="1">
                <a:solidFill>
                  <a:srgbClr val="5F5F5F"/>
                </a:solidFill>
                <a:latin typeface="Segoe UI"/>
              </a:rPr>
              <a:t>En</a:t>
            </a:r>
            <a:r>
              <a:rPr lang="en-US" sz="2800" dirty="0">
                <a:solidFill>
                  <a:srgbClr val="5F5F5F"/>
                </a:solidFill>
                <a:latin typeface="Segoe UI"/>
              </a:rPr>
              <a:t> </a:t>
            </a:r>
            <a:r>
              <a:rPr lang="en-US" sz="2800" dirty="0" err="1">
                <a:solidFill>
                  <a:srgbClr val="5F5F5F"/>
                </a:solidFill>
                <a:latin typeface="Segoe UI"/>
              </a:rPr>
              <a:t>línea</a:t>
            </a:r>
            <a:r>
              <a:rPr lang="en-US" sz="2800" dirty="0">
                <a:solidFill>
                  <a:srgbClr val="5F5F5F"/>
                </a:solidFill>
                <a:latin typeface="Segoe UI"/>
              </a:rPr>
              <a:t> (</a:t>
            </a:r>
            <a:r>
              <a:rPr lang="en-US" sz="2800" dirty="0" err="1">
                <a:solidFill>
                  <a:srgbClr val="5F5F5F"/>
                </a:solidFill>
                <a:latin typeface="Segoe UI"/>
              </a:rPr>
              <a:t>autoestudio</a:t>
            </a:r>
            <a:r>
              <a:rPr lang="en-US" sz="2800" dirty="0">
                <a:solidFill>
                  <a:srgbClr val="5F5F5F"/>
                </a:solidFill>
                <a:latin typeface="Segoe UI"/>
              </a:rPr>
              <a:t>)</a:t>
            </a:r>
          </a:p>
          <a:p>
            <a:endParaRPr lang="en-US" sz="2800" b="1" dirty="0">
              <a:solidFill>
                <a:srgbClr val="5F5F5F"/>
              </a:solidFill>
              <a:latin typeface="Segoe UI"/>
            </a:endParaRPr>
          </a:p>
          <a:p>
            <a:r>
              <a:rPr lang="en-US" sz="2800" b="1" dirty="0" err="1">
                <a:solidFill>
                  <a:srgbClr val="5F5F5F"/>
                </a:solidFill>
                <a:latin typeface="Segoe UI"/>
              </a:rPr>
              <a:t>Plataforma</a:t>
            </a:r>
            <a:r>
              <a:rPr lang="en-US" sz="2800" b="1" dirty="0">
                <a:solidFill>
                  <a:srgbClr val="5F5F5F"/>
                </a:solidFill>
                <a:latin typeface="Segoe UI"/>
              </a:rPr>
              <a:t>:</a:t>
            </a:r>
          </a:p>
          <a:p>
            <a:r>
              <a:rPr lang="en-US" sz="2800" dirty="0">
                <a:solidFill>
                  <a:srgbClr val="5F5F5F"/>
                </a:solidFill>
                <a:latin typeface="Segoe UI"/>
              </a:rPr>
              <a:t>Universidad </a:t>
            </a:r>
            <a:r>
              <a:rPr lang="en-US" sz="2800" dirty="0" err="1">
                <a:solidFill>
                  <a:srgbClr val="5F5F5F"/>
                </a:solidFill>
                <a:latin typeface="Segoe UI"/>
              </a:rPr>
              <a:t>Quálitas</a:t>
            </a:r>
            <a:r>
              <a:rPr lang="en-US" sz="2800" dirty="0">
                <a:solidFill>
                  <a:srgbClr val="5F5F5F"/>
                </a:solidFill>
                <a:latin typeface="Segoe UI"/>
              </a:rPr>
              <a:t/>
            </a:r>
            <a:br>
              <a:rPr lang="en-US" sz="2800" dirty="0">
                <a:solidFill>
                  <a:srgbClr val="5F5F5F"/>
                </a:solidFill>
                <a:latin typeface="Segoe UI"/>
              </a:rPr>
            </a:br>
            <a:r>
              <a:rPr lang="en-US" sz="2800" dirty="0">
                <a:solidFill>
                  <a:srgbClr val="5F5F5F"/>
                </a:solidFill>
                <a:latin typeface="Segoe UI"/>
              </a:rPr>
              <a:t>(</a:t>
            </a:r>
            <a:r>
              <a:rPr lang="en-US" sz="2800" dirty="0">
                <a:solidFill>
                  <a:srgbClr val="4C4C4C"/>
                </a:solidFill>
                <a:latin typeface="Segoe UI"/>
              </a:rPr>
              <a:t>Escuela de </a:t>
            </a:r>
            <a:r>
              <a:rPr lang="en-US" sz="2800" dirty="0" err="1">
                <a:solidFill>
                  <a:srgbClr val="4C4C4C"/>
                </a:solidFill>
                <a:latin typeface="Segoe UI"/>
              </a:rPr>
              <a:t>Clientes</a:t>
            </a:r>
            <a:r>
              <a:rPr lang="en-US" sz="2800" dirty="0">
                <a:solidFill>
                  <a:srgbClr val="5F5F5F"/>
                </a:solidFill>
                <a:latin typeface="Segoe UI"/>
              </a:rPr>
              <a:t>)</a:t>
            </a:r>
          </a:p>
          <a:p>
            <a:r>
              <a:rPr lang="en-US" sz="2800" b="1" dirty="0">
                <a:solidFill>
                  <a:srgbClr val="5F5F5F"/>
                </a:solidFill>
                <a:latin typeface="Segoe UI"/>
              </a:rPr>
              <a:t/>
            </a:r>
            <a:br>
              <a:rPr lang="en-US" sz="2800" b="1" dirty="0">
                <a:solidFill>
                  <a:srgbClr val="5F5F5F"/>
                </a:solidFill>
                <a:latin typeface="Segoe UI"/>
              </a:rPr>
            </a:br>
            <a:r>
              <a:rPr lang="en-US" sz="2800" b="1" dirty="0" err="1">
                <a:solidFill>
                  <a:srgbClr val="5F5F5F"/>
                </a:solidFill>
                <a:latin typeface="Segoe UI"/>
              </a:rPr>
              <a:t>Duración</a:t>
            </a:r>
            <a:r>
              <a:rPr lang="en-US" sz="2800" b="1" dirty="0">
                <a:solidFill>
                  <a:srgbClr val="5F5F5F"/>
                </a:solidFill>
                <a:latin typeface="Segoe UI"/>
              </a:rPr>
              <a:t> del </a:t>
            </a:r>
            <a:r>
              <a:rPr lang="en-US" sz="2800" b="1" dirty="0" err="1">
                <a:solidFill>
                  <a:srgbClr val="5F5F5F"/>
                </a:solidFill>
                <a:latin typeface="Segoe UI"/>
              </a:rPr>
              <a:t>Curso</a:t>
            </a:r>
            <a:r>
              <a:rPr lang="en-US" sz="2800" b="1" dirty="0">
                <a:solidFill>
                  <a:srgbClr val="5F5F5F"/>
                </a:solidFill>
                <a:latin typeface="Segoe UI"/>
              </a:rPr>
              <a:t>: 7.5 hrs.</a:t>
            </a:r>
          </a:p>
          <a:p>
            <a:r>
              <a:rPr lang="en-US" sz="2800" dirty="0">
                <a:solidFill>
                  <a:srgbClr val="5F5F5F"/>
                </a:solidFill>
                <a:latin typeface="Segoe UI"/>
              </a:rPr>
              <a:t>(8 </a:t>
            </a:r>
            <a:r>
              <a:rPr lang="en-US" sz="2800" dirty="0" err="1">
                <a:solidFill>
                  <a:srgbClr val="5F5F5F"/>
                </a:solidFill>
                <a:latin typeface="Segoe UI"/>
              </a:rPr>
              <a:t>módulos</a:t>
            </a:r>
            <a:r>
              <a:rPr lang="en-US" sz="2800" dirty="0">
                <a:solidFill>
                  <a:srgbClr val="5F5F5F"/>
                </a:solidFill>
                <a:latin typeface="Segoe UI"/>
              </a:rPr>
              <a:t> de 40 – 60 min)</a:t>
            </a:r>
            <a:endParaRPr lang="en-US" sz="2800" b="1" dirty="0">
              <a:solidFill>
                <a:srgbClr val="5F5F5F"/>
              </a:solidFill>
              <a:latin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E1BFD-2B06-8447-916F-0BB34F5F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7" y="2060848"/>
            <a:ext cx="5503615" cy="24787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7408" y="116633"/>
            <a:ext cx="38884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s-MX" sz="3600" dirty="0">
                <a:solidFill>
                  <a:schemeClr val="bg1"/>
                </a:solidFill>
                <a:latin typeface="+mj-lt"/>
                <a:sym typeface="Calibri"/>
              </a:rPr>
              <a:t>Solución</a:t>
            </a:r>
          </a:p>
        </p:txBody>
      </p:sp>
    </p:spTree>
    <p:extLst>
      <p:ext uri="{BB962C8B-B14F-4D97-AF65-F5344CB8AC3E}">
        <p14:creationId xmlns:p14="http://schemas.microsoft.com/office/powerpoint/2010/main" val="4639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95400" y="188641"/>
            <a:ext cx="849694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Programa de Administración de Riesgos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56049127"/>
              </p:ext>
            </p:extLst>
          </p:nvPr>
        </p:nvGraphicFramePr>
        <p:xfrm>
          <a:off x="550988" y="1360241"/>
          <a:ext cx="10657581" cy="471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01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</TotalTime>
  <Words>948</Words>
  <Application>Microsoft Office PowerPoint</Application>
  <PresentationFormat>Panorámica</PresentationFormat>
  <Paragraphs>215</Paragraphs>
  <Slides>30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Century Gothic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Piloto</vt:lpstr>
      <vt:lpstr>Piloto</vt:lpstr>
      <vt:lpstr>Piloto</vt:lpstr>
      <vt:lpstr>Piloto</vt:lpstr>
      <vt:lpstr>Presentación de PowerPoint</vt:lpstr>
      <vt:lpstr>Presentación de PowerPoint</vt:lpstr>
      <vt:lpstr>Presentación de PowerPoint</vt:lpstr>
      <vt:lpstr>Presentación de PowerPoint</vt:lpstr>
      <vt:lpstr>- Oficina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Erick Daniel Guevara Hernandez</dc:creator>
  <cp:lastModifiedBy>Erick Guevara [gerente capacitación]</cp:lastModifiedBy>
  <cp:revision>64</cp:revision>
  <dcterms:created xsi:type="dcterms:W3CDTF">2020-01-14T21:23:43Z</dcterms:created>
  <dcterms:modified xsi:type="dcterms:W3CDTF">2020-02-26T15:35:48Z</dcterms:modified>
</cp:coreProperties>
</file>