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6" r:id="rId4"/>
    <p:sldId id="257" r:id="rId5"/>
    <p:sldId id="269" r:id="rId6"/>
    <p:sldId id="260" r:id="rId7"/>
    <p:sldId id="259" r:id="rId8"/>
    <p:sldId id="261" r:id="rId9"/>
    <p:sldId id="263" r:id="rId10"/>
    <p:sldId id="264" r:id="rId11"/>
    <p:sldId id="265" r:id="rId12"/>
    <p:sldId id="266" r:id="rId13"/>
    <p:sldId id="267" r:id="rId14"/>
    <p:sldId id="284" r:id="rId15"/>
    <p:sldId id="258" r:id="rId16"/>
  </p:sldIdLst>
  <p:sldSz cx="9144000" cy="5143500" type="screen16x9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68B"/>
    <a:srgbClr val="03C9C9"/>
    <a:srgbClr val="39ADB5"/>
    <a:srgbClr val="80237F"/>
    <a:srgbClr val="188692"/>
    <a:srgbClr val="6B1079"/>
    <a:srgbClr val="209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/>
    <p:restoredTop sz="94698"/>
  </p:normalViewPr>
  <p:slideViewPr>
    <p:cSldViewPr snapToGrid="0" snapToObjects="1">
      <p:cViewPr varScale="1">
        <p:scale>
          <a:sx n="142" d="100"/>
          <a:sy n="142" d="100"/>
        </p:scale>
        <p:origin x="4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cap="none" dirty="0">
                <a:solidFill>
                  <a:schemeClr val="bg1"/>
                </a:solidFill>
              </a:rPr>
              <a:t>Reserva Pendiente</a:t>
            </a:r>
          </a:p>
        </c:rich>
      </c:tx>
      <c:overlay val="0"/>
      <c:spPr>
        <a:solidFill>
          <a:srgbClr val="00206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36494879762471016"/>
          <c:y val="0.21986188656524558"/>
          <c:w val="0.27010230609534852"/>
          <c:h val="0.54582301521789744"/>
        </c:manualLayout>
      </c:layout>
      <c:pieChart>
        <c:varyColors val="1"/>
        <c:ser>
          <c:idx val="1"/>
          <c:order val="0"/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29999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brightRoom" dir="t"/>
            </a:scene3d>
            <a:sp3d prstMaterial="flat">
              <a:bevelT w="50800" h="101600" prst="softRound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9D268B"/>
              </a:solidFill>
              <a:ln>
                <a:noFil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softRound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8D-45C3-B6C9-E772B5B51F45}"/>
              </c:ext>
            </c:extLst>
          </c:dPt>
          <c:dPt>
            <c:idx val="1"/>
            <c:bubble3D val="0"/>
            <c:spPr>
              <a:solidFill>
                <a:srgbClr val="03C9C9"/>
              </a:solidFill>
              <a:ln>
                <a:noFill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softRound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8D-45C3-B6C9-E772B5B51F45}"/>
              </c:ext>
            </c:extLst>
          </c:dPt>
          <c:dLbls>
            <c:dLbl>
              <c:idx val="0"/>
              <c:layout>
                <c:manualLayout>
                  <c:x val="-9.4320543986148628E-2"/>
                  <c:y val="-4.3276897305144252E-2"/>
                </c:manualLayout>
              </c:layout>
              <c:tx>
                <c:rich>
                  <a:bodyPr/>
                  <a:lstStyle/>
                  <a:p>
                    <a:fld id="{14E272A9-D34D-41DC-89CF-2ACB31FC990D}" type="VALUE">
                      <a:rPr lang="en-US" smtClean="0"/>
                      <a:pPr/>
                      <a:t>[VALOR]</a:t>
                    </a:fld>
                    <a:r>
                      <a:rPr lang="en-US" baseline="0" dirty="0"/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8D-45C3-B6C9-E772B5B51F45}"/>
                </c:ext>
              </c:extLst>
            </c:dLbl>
            <c:dLbl>
              <c:idx val="1"/>
              <c:layout>
                <c:manualLayout>
                  <c:x val="9.1084186843408896E-2"/>
                  <c:y val="5.6762442306520215E-2"/>
                </c:manualLayout>
              </c:layout>
              <c:tx>
                <c:rich>
                  <a:bodyPr/>
                  <a:lstStyle/>
                  <a:p>
                    <a:fld id="{EBFB3D92-E0E1-4D35-9653-27A083405C44}" type="VALUE">
                      <a:rPr lang="en-US"/>
                      <a:pPr/>
                      <a:t>[VALOR]</a:t>
                    </a:fld>
                    <a:endParaRPr lang="es-MX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8D-45C3-B6C9-E772B5B51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Hoja1!$D$13:$E$13</c:f>
              <c:strCache>
                <c:ptCount val="2"/>
                <c:pt idx="0">
                  <c:v>RESERVA CON MARCA</c:v>
                </c:pt>
                <c:pt idx="1">
                  <c:v>RESERVA SIN MARCA</c:v>
                </c:pt>
              </c:strCache>
            </c:strRef>
          </c:cat>
          <c:val>
            <c:numRef>
              <c:f>Hoja1!$D$14:$E$14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8D-45C3-B6C9-E772B5B51F4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mailto:erhernandez@qualitas.com.mx" TargetMode="External"/><Relationship Id="rId2" Type="http://schemas.openxmlformats.org/officeDocument/2006/relationships/hyperlink" Target="mailto:rzamora@qualitas.com.mx" TargetMode="External"/><Relationship Id="rId1" Type="http://schemas.openxmlformats.org/officeDocument/2006/relationships/hyperlink" Target="mailto:aayala@qualitas.com.mx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mailto:rzamora@qualitas.com.mx" TargetMode="External"/><Relationship Id="rId2" Type="http://schemas.openxmlformats.org/officeDocument/2006/relationships/image" Target="../media/image7.jpeg"/><Relationship Id="rId1" Type="http://schemas.openxmlformats.org/officeDocument/2006/relationships/hyperlink" Target="mailto:aayala@qualitas.com.mx" TargetMode="External"/><Relationship Id="rId6" Type="http://schemas.openxmlformats.org/officeDocument/2006/relationships/image" Target="../media/image9.png"/><Relationship Id="rId5" Type="http://schemas.openxmlformats.org/officeDocument/2006/relationships/hyperlink" Target="mailto:erhernandez@qualitas.com.mx" TargetMode="External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B29EB-1577-4D7B-AC8F-D0CF67437145}" type="doc">
      <dgm:prSet loTypeId="urn:microsoft.com/office/officeart/2005/8/layout/v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6E434006-56DB-448A-A9AF-43B7F2E17BA4}">
      <dgm:prSet phldrT="[Texto]" custT="1"/>
      <dgm:spPr/>
      <dgm:t>
        <a:bodyPr/>
        <a:lstStyle/>
        <a:p>
          <a:r>
            <a:rPr lang="es-ES_tradnl" sz="1400" b="0" dirty="0">
              <a:latin typeface="Arial" panose="020B0604020202020204" pitchFamily="34" charset="0"/>
              <a:cs typeface="Arial" panose="020B0604020202020204" pitchFamily="34" charset="0"/>
            </a:rPr>
            <a:t>¿ Qué es la Reserva de Siniestros?</a:t>
          </a:r>
          <a:endParaRPr lang="es-MX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59AAC0-9ED9-49CC-8E00-922AA5455DA6}" type="parTrans" cxnId="{954C1E34-3EA5-4337-9608-BA3BA3BAB5A6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61C17C-B782-45F9-97B9-71E1D0608C1D}" type="sibTrans" cxnId="{954C1E34-3EA5-4337-9608-BA3BA3BAB5A6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3B7D43-C532-4499-ABF5-98435378A89D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Composición de Reserva </a:t>
          </a:r>
          <a:endParaRPr lang="es-MX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6131B-FDAB-49C7-99AB-C37B8C932827}" type="parTrans" cxnId="{E2C8CDB1-2B2C-4356-9753-89DF3D8764C7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10C7E1-AA07-4E20-B699-B7C1DE685AED}" type="sibTrans" cxnId="{E2C8CDB1-2B2C-4356-9753-89DF3D8764C7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36EF62-30D1-4DF7-AC89-76D4934EE46F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Procesos de Depuración</a:t>
          </a:r>
          <a:endParaRPr lang="es-MX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6D2AB5-7D49-49E4-B73B-41C6A434A5E5}" type="parTrans" cxnId="{2AD9FFFC-3904-455E-B8AC-E1B89937430E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4C12E2-C86C-4CC6-9DEC-F91D32BB2D1A}" type="sibTrans" cxnId="{2AD9FFFC-3904-455E-B8AC-E1B89937430E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CE76BC-3E2A-4FD4-9444-AD76896D0C67}">
      <dgm:prSet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Clasificación de la Reserva		</a:t>
          </a:r>
          <a:endParaRPr lang="es-MX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E7B775-D501-444F-9859-AAA102704527}" type="parTrans" cxnId="{6C18B3CE-3B17-4B84-ADCD-75872B94672A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2F615C-DB13-4AF4-94A6-CB198F34F646}" type="sibTrans" cxnId="{6C18B3CE-3B17-4B84-ADCD-75872B94672A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54D339-5B5F-48CF-9100-1CC2CF0BE44D}">
      <dgm:prSet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Identificación de marca en SISE</a:t>
          </a:r>
          <a:endParaRPr lang="es-MX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68A956-261A-401D-ADB8-EADFCC4D9752}" type="parTrans" cxnId="{00A8B0D8-9938-4D82-8323-735510E3CC1A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1DA21B-E6AC-42EE-8950-071071E35946}" type="sibTrans" cxnId="{00A8B0D8-9938-4D82-8323-735510E3CC1A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DED42C-AE38-4A1A-8CB0-6F948EEFC49F}">
      <dgm:prSet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Política de depuración sin Marca</a:t>
          </a:r>
          <a:endParaRPr lang="es-MX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9EB95-CC58-4926-9CCE-7133C421C852}" type="parTrans" cxnId="{F0250DFB-17D8-4333-A7B0-588BF6A1AF38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62A01-6AB0-48C6-87F3-CB133543AE85}" type="sibTrans" cxnId="{F0250DFB-17D8-4333-A7B0-588BF6A1AF38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1B9B3C-8940-4B9D-91D8-6B80086DD427}">
      <dgm:prSet custT="1"/>
      <dgm:spPr/>
      <dgm:t>
        <a:bodyPr/>
        <a:lstStyle/>
        <a:p>
          <a:r>
            <a:rPr lang="es-MX" sz="1400" b="0">
              <a:latin typeface="Arial" panose="020B0604020202020204" pitchFamily="34" charset="0"/>
              <a:cs typeface="Arial" panose="020B0604020202020204" pitchFamily="34" charset="0"/>
            </a:rPr>
            <a:t>Política de depuración con Marca</a:t>
          </a:r>
          <a:endParaRPr lang="es-MX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33F6F9-8B1B-47FF-B911-D86D725792AE}" type="parTrans" cxnId="{B9C41315-640C-4B1A-8569-333FF345DBB9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4053D1-705D-4C71-9DEC-F1668114AC8C}" type="sibTrans" cxnId="{B9C41315-640C-4B1A-8569-333FF345DBB9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8D225A-622A-4F2B-8C90-C56A4FC588AC}">
      <dgm:prSet phldrT="[Texto]" custT="1"/>
      <dgm:spPr/>
      <dgm:t>
        <a:bodyPr/>
        <a:lstStyle/>
        <a:p>
          <a:r>
            <a:rPr lang="es-MX" sz="1400" b="0" dirty="0">
              <a:latin typeface="Arial" panose="020B0604020202020204" pitchFamily="34" charset="0"/>
              <a:cs typeface="Arial" panose="020B0604020202020204" pitchFamily="34" charset="0"/>
            </a:rPr>
            <a:t>Estructura </a:t>
          </a:r>
        </a:p>
      </dgm:t>
    </dgm:pt>
    <dgm:pt modelId="{F3AB2253-95B1-4534-AC8E-081647339A07}" type="parTrans" cxnId="{5600E89B-2D05-4CFE-B549-DE4492342491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54B1F-CB5D-4C65-AD34-B7818D235C97}" type="sibTrans" cxnId="{5600E89B-2D05-4CFE-B549-DE4492342491}">
      <dgm:prSet/>
      <dgm:spPr/>
      <dgm:t>
        <a:bodyPr/>
        <a:lstStyle/>
        <a:p>
          <a:endParaRPr lang="es-MX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EF495D-CE8D-447B-8CFE-315155CAD947}" type="pres">
      <dgm:prSet presAssocID="{606B29EB-1577-4D7B-AC8F-D0CF67437145}" presName="linear" presStyleCnt="0">
        <dgm:presLayoutVars>
          <dgm:animLvl val="lvl"/>
          <dgm:resizeHandles val="exact"/>
        </dgm:presLayoutVars>
      </dgm:prSet>
      <dgm:spPr/>
    </dgm:pt>
    <dgm:pt modelId="{9B82CDA0-424F-41A6-973B-74275BB8DDE1}" type="pres">
      <dgm:prSet presAssocID="{6E434006-56DB-448A-A9AF-43B7F2E17BA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7298536-23AE-453F-B99C-4754EAA0FAA0}" type="pres">
      <dgm:prSet presAssocID="{5E61C17C-B782-45F9-97B9-71E1D0608C1D}" presName="spacer" presStyleCnt="0"/>
      <dgm:spPr/>
    </dgm:pt>
    <dgm:pt modelId="{5BC5EB4F-331C-4233-9431-4374D6B4F80E}" type="pres">
      <dgm:prSet presAssocID="{F93B7D43-C532-4499-ABF5-98435378A89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6CDD7CB6-5782-4A36-B3A5-138A7C5CCECB}" type="pres">
      <dgm:prSet presAssocID="{7B10C7E1-AA07-4E20-B699-B7C1DE685AED}" presName="spacer" presStyleCnt="0"/>
      <dgm:spPr/>
    </dgm:pt>
    <dgm:pt modelId="{4691E563-1CE4-4D1A-9347-BB6660D032AE}" type="pres">
      <dgm:prSet presAssocID="{C3CE76BC-3E2A-4FD4-9444-AD76896D0C6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EE8428B-8919-417F-AF27-B19CBB48175A}" type="pres">
      <dgm:prSet presAssocID="{1B2F615C-DB13-4AF4-94A6-CB198F34F646}" presName="spacer" presStyleCnt="0"/>
      <dgm:spPr/>
    </dgm:pt>
    <dgm:pt modelId="{1F817845-4336-466A-BC5B-2B6DEACF311E}" type="pres">
      <dgm:prSet presAssocID="{2754D339-5B5F-48CF-9100-1CC2CF0BE44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8635E7D-3C0A-4C69-B82C-4435549515A4}" type="pres">
      <dgm:prSet presAssocID="{401DA21B-E6AC-42EE-8950-071071E35946}" presName="spacer" presStyleCnt="0"/>
      <dgm:spPr/>
    </dgm:pt>
    <dgm:pt modelId="{EA0012D1-6CF9-4685-8992-299FDB33EE34}" type="pres">
      <dgm:prSet presAssocID="{10DED42C-AE38-4A1A-8CB0-6F948EEFC49F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A8832917-D3BA-47C0-8CEA-DB25E2AC5C0F}" type="pres">
      <dgm:prSet presAssocID="{EAF62A01-6AB0-48C6-87F3-CB133543AE85}" presName="spacer" presStyleCnt="0"/>
      <dgm:spPr/>
    </dgm:pt>
    <dgm:pt modelId="{BA449D1F-E6FD-4065-8958-363CE58C1CF9}" type="pres">
      <dgm:prSet presAssocID="{4F1B9B3C-8940-4B9D-91D8-6B80086DD427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CB076C6-A0A9-43F0-A6F5-26B6950B5BDC}" type="pres">
      <dgm:prSet presAssocID="{2D4053D1-705D-4C71-9DEC-F1668114AC8C}" presName="spacer" presStyleCnt="0"/>
      <dgm:spPr/>
    </dgm:pt>
    <dgm:pt modelId="{C98D9182-0C42-42AC-BD8B-B3526498EB96}" type="pres">
      <dgm:prSet presAssocID="{C136EF62-30D1-4DF7-AC89-76D4934EE46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4CF5761A-B58F-4665-B5AA-071703C18DE4}" type="pres">
      <dgm:prSet presAssocID="{BC4C12E2-C86C-4CC6-9DEC-F91D32BB2D1A}" presName="spacer" presStyleCnt="0"/>
      <dgm:spPr/>
    </dgm:pt>
    <dgm:pt modelId="{1960DAF2-F4FD-4EC1-B747-9016EBFD8D9D}" type="pres">
      <dgm:prSet presAssocID="{BE8D225A-622A-4F2B-8C90-C56A4FC588AC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B9C41315-640C-4B1A-8569-333FF345DBB9}" srcId="{606B29EB-1577-4D7B-AC8F-D0CF67437145}" destId="{4F1B9B3C-8940-4B9D-91D8-6B80086DD427}" srcOrd="5" destOrd="0" parTransId="{5C33F6F9-8B1B-47FF-B911-D86D725792AE}" sibTransId="{2D4053D1-705D-4C71-9DEC-F1668114AC8C}"/>
    <dgm:cxn modelId="{5CAECF24-EAF1-413A-AAE9-7346746011C6}" type="presOf" srcId="{6E434006-56DB-448A-A9AF-43B7F2E17BA4}" destId="{9B82CDA0-424F-41A6-973B-74275BB8DDE1}" srcOrd="0" destOrd="0" presId="urn:microsoft.com/office/officeart/2005/8/layout/vList2"/>
    <dgm:cxn modelId="{84853D2D-131A-441D-9391-B0F5CDC8D11A}" type="presOf" srcId="{C3CE76BC-3E2A-4FD4-9444-AD76896D0C67}" destId="{4691E563-1CE4-4D1A-9347-BB6660D032AE}" srcOrd="0" destOrd="0" presId="urn:microsoft.com/office/officeart/2005/8/layout/vList2"/>
    <dgm:cxn modelId="{954C1E34-3EA5-4337-9608-BA3BA3BAB5A6}" srcId="{606B29EB-1577-4D7B-AC8F-D0CF67437145}" destId="{6E434006-56DB-448A-A9AF-43B7F2E17BA4}" srcOrd="0" destOrd="0" parTransId="{4659AAC0-9ED9-49CC-8E00-922AA5455DA6}" sibTransId="{5E61C17C-B782-45F9-97B9-71E1D0608C1D}"/>
    <dgm:cxn modelId="{10A4036A-E993-4B92-B84E-E98BB622D3A4}" type="presOf" srcId="{606B29EB-1577-4D7B-AC8F-D0CF67437145}" destId="{48EF495D-CE8D-447B-8CFE-315155CAD947}" srcOrd="0" destOrd="0" presId="urn:microsoft.com/office/officeart/2005/8/layout/vList2"/>
    <dgm:cxn modelId="{CDCA8F50-2498-4828-A63E-E7B73F5E4000}" type="presOf" srcId="{10DED42C-AE38-4A1A-8CB0-6F948EEFC49F}" destId="{EA0012D1-6CF9-4685-8992-299FDB33EE34}" srcOrd="0" destOrd="0" presId="urn:microsoft.com/office/officeart/2005/8/layout/vList2"/>
    <dgm:cxn modelId="{8D0CF272-C403-42B4-AD4C-1BA3F7ECBBEE}" type="presOf" srcId="{4F1B9B3C-8940-4B9D-91D8-6B80086DD427}" destId="{BA449D1F-E6FD-4065-8958-363CE58C1CF9}" srcOrd="0" destOrd="0" presId="urn:microsoft.com/office/officeart/2005/8/layout/vList2"/>
    <dgm:cxn modelId="{9104A57E-9356-4F9A-AC88-3E6343FDDA91}" type="presOf" srcId="{F93B7D43-C532-4499-ABF5-98435378A89D}" destId="{5BC5EB4F-331C-4233-9431-4374D6B4F80E}" srcOrd="0" destOrd="0" presId="urn:microsoft.com/office/officeart/2005/8/layout/vList2"/>
    <dgm:cxn modelId="{B8804190-3F19-439E-BD58-1EBE3841129E}" type="presOf" srcId="{2754D339-5B5F-48CF-9100-1CC2CF0BE44D}" destId="{1F817845-4336-466A-BC5B-2B6DEACF311E}" srcOrd="0" destOrd="0" presId="urn:microsoft.com/office/officeart/2005/8/layout/vList2"/>
    <dgm:cxn modelId="{5600E89B-2D05-4CFE-B549-DE4492342491}" srcId="{606B29EB-1577-4D7B-AC8F-D0CF67437145}" destId="{BE8D225A-622A-4F2B-8C90-C56A4FC588AC}" srcOrd="7" destOrd="0" parTransId="{F3AB2253-95B1-4534-AC8E-081647339A07}" sibTransId="{93854B1F-CB5D-4C65-AD34-B7818D235C97}"/>
    <dgm:cxn modelId="{CAF582B0-953E-41B8-B9EE-19FA14C73B36}" type="presOf" srcId="{C136EF62-30D1-4DF7-AC89-76D4934EE46F}" destId="{C98D9182-0C42-42AC-BD8B-B3526498EB96}" srcOrd="0" destOrd="0" presId="urn:microsoft.com/office/officeart/2005/8/layout/vList2"/>
    <dgm:cxn modelId="{E2C8CDB1-2B2C-4356-9753-89DF3D8764C7}" srcId="{606B29EB-1577-4D7B-AC8F-D0CF67437145}" destId="{F93B7D43-C532-4499-ABF5-98435378A89D}" srcOrd="1" destOrd="0" parTransId="{9AE6131B-FDAB-49C7-99AB-C37B8C932827}" sibTransId="{7B10C7E1-AA07-4E20-B699-B7C1DE685AED}"/>
    <dgm:cxn modelId="{6C18B3CE-3B17-4B84-ADCD-75872B94672A}" srcId="{606B29EB-1577-4D7B-AC8F-D0CF67437145}" destId="{C3CE76BC-3E2A-4FD4-9444-AD76896D0C67}" srcOrd="2" destOrd="0" parTransId="{E9E7B775-D501-444F-9859-AAA102704527}" sibTransId="{1B2F615C-DB13-4AF4-94A6-CB198F34F646}"/>
    <dgm:cxn modelId="{00A8B0D8-9938-4D82-8323-735510E3CC1A}" srcId="{606B29EB-1577-4D7B-AC8F-D0CF67437145}" destId="{2754D339-5B5F-48CF-9100-1CC2CF0BE44D}" srcOrd="3" destOrd="0" parTransId="{B768A956-261A-401D-ADB8-EADFCC4D9752}" sibTransId="{401DA21B-E6AC-42EE-8950-071071E35946}"/>
    <dgm:cxn modelId="{1F8503F1-99D9-4327-9F3D-B16EE14B6A87}" type="presOf" srcId="{BE8D225A-622A-4F2B-8C90-C56A4FC588AC}" destId="{1960DAF2-F4FD-4EC1-B747-9016EBFD8D9D}" srcOrd="0" destOrd="0" presId="urn:microsoft.com/office/officeart/2005/8/layout/vList2"/>
    <dgm:cxn modelId="{F0250DFB-17D8-4333-A7B0-588BF6A1AF38}" srcId="{606B29EB-1577-4D7B-AC8F-D0CF67437145}" destId="{10DED42C-AE38-4A1A-8CB0-6F948EEFC49F}" srcOrd="4" destOrd="0" parTransId="{3209EB95-CC58-4926-9CCE-7133C421C852}" sibTransId="{EAF62A01-6AB0-48C6-87F3-CB133543AE85}"/>
    <dgm:cxn modelId="{2AD9FFFC-3904-455E-B8AC-E1B89937430E}" srcId="{606B29EB-1577-4D7B-AC8F-D0CF67437145}" destId="{C136EF62-30D1-4DF7-AC89-76D4934EE46F}" srcOrd="6" destOrd="0" parTransId="{506D2AB5-7D49-49E4-B73B-41C6A434A5E5}" sibTransId="{BC4C12E2-C86C-4CC6-9DEC-F91D32BB2D1A}"/>
    <dgm:cxn modelId="{0D1C93E5-30E3-41E7-B158-AF7A938AA68A}" type="presParOf" srcId="{48EF495D-CE8D-447B-8CFE-315155CAD947}" destId="{9B82CDA0-424F-41A6-973B-74275BB8DDE1}" srcOrd="0" destOrd="0" presId="urn:microsoft.com/office/officeart/2005/8/layout/vList2"/>
    <dgm:cxn modelId="{36C1325D-B411-47BC-A309-944B2AE46C9A}" type="presParOf" srcId="{48EF495D-CE8D-447B-8CFE-315155CAD947}" destId="{F7298536-23AE-453F-B99C-4754EAA0FAA0}" srcOrd="1" destOrd="0" presId="urn:microsoft.com/office/officeart/2005/8/layout/vList2"/>
    <dgm:cxn modelId="{451B5407-2C02-4FA2-B2B0-B741DD909FE6}" type="presParOf" srcId="{48EF495D-CE8D-447B-8CFE-315155CAD947}" destId="{5BC5EB4F-331C-4233-9431-4374D6B4F80E}" srcOrd="2" destOrd="0" presId="urn:microsoft.com/office/officeart/2005/8/layout/vList2"/>
    <dgm:cxn modelId="{6E7F459D-3E85-4775-8E9C-2AFBB5B341CA}" type="presParOf" srcId="{48EF495D-CE8D-447B-8CFE-315155CAD947}" destId="{6CDD7CB6-5782-4A36-B3A5-138A7C5CCECB}" srcOrd="3" destOrd="0" presId="urn:microsoft.com/office/officeart/2005/8/layout/vList2"/>
    <dgm:cxn modelId="{4404D018-CC0E-4EAD-8023-21C15112D3DE}" type="presParOf" srcId="{48EF495D-CE8D-447B-8CFE-315155CAD947}" destId="{4691E563-1CE4-4D1A-9347-BB6660D032AE}" srcOrd="4" destOrd="0" presId="urn:microsoft.com/office/officeart/2005/8/layout/vList2"/>
    <dgm:cxn modelId="{6484F208-3EB4-48D2-9F2D-B9F968E9C5F5}" type="presParOf" srcId="{48EF495D-CE8D-447B-8CFE-315155CAD947}" destId="{7EE8428B-8919-417F-AF27-B19CBB48175A}" srcOrd="5" destOrd="0" presId="urn:microsoft.com/office/officeart/2005/8/layout/vList2"/>
    <dgm:cxn modelId="{A3923873-E084-43E4-868A-6D7958EFD77D}" type="presParOf" srcId="{48EF495D-CE8D-447B-8CFE-315155CAD947}" destId="{1F817845-4336-466A-BC5B-2B6DEACF311E}" srcOrd="6" destOrd="0" presId="urn:microsoft.com/office/officeart/2005/8/layout/vList2"/>
    <dgm:cxn modelId="{279D491A-37EB-4219-AC1A-1F560C0826E6}" type="presParOf" srcId="{48EF495D-CE8D-447B-8CFE-315155CAD947}" destId="{08635E7D-3C0A-4C69-B82C-4435549515A4}" srcOrd="7" destOrd="0" presId="urn:microsoft.com/office/officeart/2005/8/layout/vList2"/>
    <dgm:cxn modelId="{39E82426-C587-4827-87BF-65C282737FF6}" type="presParOf" srcId="{48EF495D-CE8D-447B-8CFE-315155CAD947}" destId="{EA0012D1-6CF9-4685-8992-299FDB33EE34}" srcOrd="8" destOrd="0" presId="urn:microsoft.com/office/officeart/2005/8/layout/vList2"/>
    <dgm:cxn modelId="{9DD5CDBD-8A7D-459F-9613-1243CC30A41A}" type="presParOf" srcId="{48EF495D-CE8D-447B-8CFE-315155CAD947}" destId="{A8832917-D3BA-47C0-8CEA-DB25E2AC5C0F}" srcOrd="9" destOrd="0" presId="urn:microsoft.com/office/officeart/2005/8/layout/vList2"/>
    <dgm:cxn modelId="{09EF6A02-A267-400D-9983-2C326BCA9AA5}" type="presParOf" srcId="{48EF495D-CE8D-447B-8CFE-315155CAD947}" destId="{BA449D1F-E6FD-4065-8958-363CE58C1CF9}" srcOrd="10" destOrd="0" presId="urn:microsoft.com/office/officeart/2005/8/layout/vList2"/>
    <dgm:cxn modelId="{9398E5DF-903C-4619-8F15-3BC5EEA48FAB}" type="presParOf" srcId="{48EF495D-CE8D-447B-8CFE-315155CAD947}" destId="{0CB076C6-A0A9-43F0-A6F5-26B6950B5BDC}" srcOrd="11" destOrd="0" presId="urn:microsoft.com/office/officeart/2005/8/layout/vList2"/>
    <dgm:cxn modelId="{8C524153-FF49-4A83-9F37-7A266DB83DFA}" type="presParOf" srcId="{48EF495D-CE8D-447B-8CFE-315155CAD947}" destId="{C98D9182-0C42-42AC-BD8B-B3526498EB96}" srcOrd="12" destOrd="0" presId="urn:microsoft.com/office/officeart/2005/8/layout/vList2"/>
    <dgm:cxn modelId="{D56B588C-9348-4633-AE60-C2FA639238E4}" type="presParOf" srcId="{48EF495D-CE8D-447B-8CFE-315155CAD947}" destId="{4CF5761A-B58F-4665-B5AA-071703C18DE4}" srcOrd="13" destOrd="0" presId="urn:microsoft.com/office/officeart/2005/8/layout/vList2"/>
    <dgm:cxn modelId="{7B0ABB4E-ADB0-44AF-B819-3F5F7591FAA8}" type="presParOf" srcId="{48EF495D-CE8D-447B-8CFE-315155CAD947}" destId="{1960DAF2-F4FD-4EC1-B747-9016EBFD8D9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65A23E-6C47-421B-8E5F-13C9674642A9}" type="doc">
      <dgm:prSet loTypeId="urn:microsoft.com/office/officeart/2005/8/layout/process4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73FC209-A645-4DE3-990E-AC3B400BBA9C}">
      <dgm:prSet phldrT="[Texto]" custT="1"/>
      <dgm:spPr/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Coordinador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C2AFA5-5DBA-4A51-8198-E2DA32083292}" type="parTrans" cxnId="{702F2C7D-EDF7-4D85-98FF-8EA1986E37A7}">
      <dgm:prSet/>
      <dgm:spPr/>
      <dgm:t>
        <a:bodyPr/>
        <a:lstStyle/>
        <a:p>
          <a:endParaRPr lang="es-MX" sz="1600"/>
        </a:p>
      </dgm:t>
    </dgm:pt>
    <dgm:pt modelId="{4DD38EC3-0DB4-446C-BE5A-4FBE06D876EE}" type="sibTrans" cxnId="{702F2C7D-EDF7-4D85-98FF-8EA1986E37A7}">
      <dgm:prSet/>
      <dgm:spPr/>
      <dgm:t>
        <a:bodyPr/>
        <a:lstStyle/>
        <a:p>
          <a:endParaRPr lang="es-MX" sz="1600"/>
        </a:p>
      </dgm:t>
    </dgm:pt>
    <dgm:pt modelId="{E4C2B8B6-BC31-4B4A-9AF3-3CA933002F41}">
      <dgm:prSet phldrT="[Texto]" custT="1"/>
      <dgm:spPr/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Supervisor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7B4D8D-6CF8-41BE-9167-9A05A4CF61FD}" type="parTrans" cxnId="{343E7B6F-692B-44AD-8873-946F0AE5065F}">
      <dgm:prSet/>
      <dgm:spPr/>
      <dgm:t>
        <a:bodyPr/>
        <a:lstStyle/>
        <a:p>
          <a:endParaRPr lang="es-MX" sz="1600"/>
        </a:p>
      </dgm:t>
    </dgm:pt>
    <dgm:pt modelId="{10E11F7C-77E7-42A6-9DC8-218C68A6FFC0}" type="sibTrans" cxnId="{343E7B6F-692B-44AD-8873-946F0AE5065F}">
      <dgm:prSet/>
      <dgm:spPr/>
      <dgm:t>
        <a:bodyPr/>
        <a:lstStyle/>
        <a:p>
          <a:endParaRPr lang="es-MX" sz="1600"/>
        </a:p>
      </dgm:t>
    </dgm:pt>
    <dgm:pt modelId="{7EB9282E-3CA8-4D68-A341-A32A95F5DE58}">
      <dgm:prSet phldrT="[Texto]" custT="1"/>
      <dgm:spPr/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3 Analistas de Seguimiento</a:t>
          </a:r>
        </a:p>
      </dgm:t>
    </dgm:pt>
    <dgm:pt modelId="{6415FD55-DD5F-43EF-9EC5-48016CF07911}" type="parTrans" cxnId="{1CA95EF0-4287-4873-91EA-8AF96059CD9E}">
      <dgm:prSet/>
      <dgm:spPr/>
      <dgm:t>
        <a:bodyPr/>
        <a:lstStyle/>
        <a:p>
          <a:endParaRPr lang="es-MX" sz="1600"/>
        </a:p>
      </dgm:t>
    </dgm:pt>
    <dgm:pt modelId="{8293AED4-B087-49A2-8E52-EB3EDCAEC84B}" type="sibTrans" cxnId="{1CA95EF0-4287-4873-91EA-8AF96059CD9E}">
      <dgm:prSet/>
      <dgm:spPr/>
      <dgm:t>
        <a:bodyPr/>
        <a:lstStyle/>
        <a:p>
          <a:endParaRPr lang="es-MX" sz="1600"/>
        </a:p>
      </dgm:t>
    </dgm:pt>
    <dgm:pt modelId="{C027FF38-0748-46BB-BB56-68CFFB76624E}">
      <dgm:prSet phldrT="[Texto]" custT="1"/>
      <dgm:spPr/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6 Analistas de Reservas</a:t>
          </a:r>
        </a:p>
      </dgm:t>
    </dgm:pt>
    <dgm:pt modelId="{46B3ADA3-9FEC-422B-97BB-B8232FE79F25}" type="parTrans" cxnId="{95629A96-946C-4B95-AFB1-89783AE1445B}">
      <dgm:prSet/>
      <dgm:spPr/>
      <dgm:t>
        <a:bodyPr/>
        <a:lstStyle/>
        <a:p>
          <a:endParaRPr lang="es-MX" sz="1600"/>
        </a:p>
      </dgm:t>
    </dgm:pt>
    <dgm:pt modelId="{4DAAFFB4-3D32-418C-A79C-E81EB9C324A0}" type="sibTrans" cxnId="{95629A96-946C-4B95-AFB1-89783AE1445B}">
      <dgm:prSet/>
      <dgm:spPr/>
      <dgm:t>
        <a:bodyPr/>
        <a:lstStyle/>
        <a:p>
          <a:endParaRPr lang="es-MX" sz="1600"/>
        </a:p>
      </dgm:t>
    </dgm:pt>
    <dgm:pt modelId="{57A0D2BC-0492-47AD-8A9A-AE072FB0893F}" type="pres">
      <dgm:prSet presAssocID="{A065A23E-6C47-421B-8E5F-13C9674642A9}" presName="Name0" presStyleCnt="0">
        <dgm:presLayoutVars>
          <dgm:dir/>
          <dgm:animLvl val="lvl"/>
          <dgm:resizeHandles val="exact"/>
        </dgm:presLayoutVars>
      </dgm:prSet>
      <dgm:spPr/>
    </dgm:pt>
    <dgm:pt modelId="{2702B039-D117-403A-ABBA-12C9FFD78B48}" type="pres">
      <dgm:prSet presAssocID="{C027FF38-0748-46BB-BB56-68CFFB76624E}" presName="boxAndChildren" presStyleCnt="0"/>
      <dgm:spPr/>
    </dgm:pt>
    <dgm:pt modelId="{277B827D-9B98-4334-B65D-A6637EFD278B}" type="pres">
      <dgm:prSet presAssocID="{C027FF38-0748-46BB-BB56-68CFFB76624E}" presName="parentTextBox" presStyleLbl="node1" presStyleIdx="0" presStyleCnt="4"/>
      <dgm:spPr/>
    </dgm:pt>
    <dgm:pt modelId="{A0478BD6-9CCB-4648-9170-865599E2B22D}" type="pres">
      <dgm:prSet presAssocID="{8293AED4-B087-49A2-8E52-EB3EDCAEC84B}" presName="sp" presStyleCnt="0"/>
      <dgm:spPr/>
    </dgm:pt>
    <dgm:pt modelId="{1740BD69-5FBB-490B-9A3B-40AF7CAAE60A}" type="pres">
      <dgm:prSet presAssocID="{7EB9282E-3CA8-4D68-A341-A32A95F5DE58}" presName="arrowAndChildren" presStyleCnt="0"/>
      <dgm:spPr/>
    </dgm:pt>
    <dgm:pt modelId="{90505A30-1A66-4CA3-A51A-BA79A2B527AF}" type="pres">
      <dgm:prSet presAssocID="{7EB9282E-3CA8-4D68-A341-A32A95F5DE58}" presName="parentTextArrow" presStyleLbl="node1" presStyleIdx="1" presStyleCnt="4"/>
      <dgm:spPr/>
    </dgm:pt>
    <dgm:pt modelId="{15DD33D6-DA39-4ED9-B3C6-A851FCCB4C48}" type="pres">
      <dgm:prSet presAssocID="{10E11F7C-77E7-42A6-9DC8-218C68A6FFC0}" presName="sp" presStyleCnt="0"/>
      <dgm:spPr/>
    </dgm:pt>
    <dgm:pt modelId="{2812044B-E6A4-4581-9901-199735891838}" type="pres">
      <dgm:prSet presAssocID="{E4C2B8B6-BC31-4B4A-9AF3-3CA933002F41}" presName="arrowAndChildren" presStyleCnt="0"/>
      <dgm:spPr/>
    </dgm:pt>
    <dgm:pt modelId="{CB91E453-39F3-4059-893C-EBA9940D3893}" type="pres">
      <dgm:prSet presAssocID="{E4C2B8B6-BC31-4B4A-9AF3-3CA933002F41}" presName="parentTextArrow" presStyleLbl="node1" presStyleIdx="2" presStyleCnt="4"/>
      <dgm:spPr/>
    </dgm:pt>
    <dgm:pt modelId="{80291A6F-805B-4A5D-8A02-A709E9334401}" type="pres">
      <dgm:prSet presAssocID="{4DD38EC3-0DB4-446C-BE5A-4FBE06D876EE}" presName="sp" presStyleCnt="0"/>
      <dgm:spPr/>
    </dgm:pt>
    <dgm:pt modelId="{75C2D951-E6D5-4719-8851-28699C1B3DA0}" type="pres">
      <dgm:prSet presAssocID="{473FC209-A645-4DE3-990E-AC3B400BBA9C}" presName="arrowAndChildren" presStyleCnt="0"/>
      <dgm:spPr/>
    </dgm:pt>
    <dgm:pt modelId="{8CEEB9F1-7B83-46F3-A68A-2FEB14D06C3A}" type="pres">
      <dgm:prSet presAssocID="{473FC209-A645-4DE3-990E-AC3B400BBA9C}" presName="parentTextArrow" presStyleLbl="node1" presStyleIdx="3" presStyleCnt="4" custLinFactNeighborX="-3106" custLinFactNeighborY="-123"/>
      <dgm:spPr/>
    </dgm:pt>
  </dgm:ptLst>
  <dgm:cxnLst>
    <dgm:cxn modelId="{73F9353A-A152-4AEA-84EB-D0AE206ABC3A}" type="presOf" srcId="{473FC209-A645-4DE3-990E-AC3B400BBA9C}" destId="{8CEEB9F1-7B83-46F3-A68A-2FEB14D06C3A}" srcOrd="0" destOrd="0" presId="urn:microsoft.com/office/officeart/2005/8/layout/process4"/>
    <dgm:cxn modelId="{0515EC5C-093D-421A-8B1F-FFD047122BFD}" type="presOf" srcId="{E4C2B8B6-BC31-4B4A-9AF3-3CA933002F41}" destId="{CB91E453-39F3-4059-893C-EBA9940D3893}" srcOrd="0" destOrd="0" presId="urn:microsoft.com/office/officeart/2005/8/layout/process4"/>
    <dgm:cxn modelId="{343E7B6F-692B-44AD-8873-946F0AE5065F}" srcId="{A065A23E-6C47-421B-8E5F-13C9674642A9}" destId="{E4C2B8B6-BC31-4B4A-9AF3-3CA933002F41}" srcOrd="1" destOrd="0" parTransId="{E37B4D8D-6CF8-41BE-9167-9A05A4CF61FD}" sibTransId="{10E11F7C-77E7-42A6-9DC8-218C68A6FFC0}"/>
    <dgm:cxn modelId="{70644C76-443F-4D84-82BB-5E5114427B8E}" type="presOf" srcId="{7EB9282E-3CA8-4D68-A341-A32A95F5DE58}" destId="{90505A30-1A66-4CA3-A51A-BA79A2B527AF}" srcOrd="0" destOrd="0" presId="urn:microsoft.com/office/officeart/2005/8/layout/process4"/>
    <dgm:cxn modelId="{702F2C7D-EDF7-4D85-98FF-8EA1986E37A7}" srcId="{A065A23E-6C47-421B-8E5F-13C9674642A9}" destId="{473FC209-A645-4DE3-990E-AC3B400BBA9C}" srcOrd="0" destOrd="0" parTransId="{ABC2AFA5-5DBA-4A51-8198-E2DA32083292}" sibTransId="{4DD38EC3-0DB4-446C-BE5A-4FBE06D876EE}"/>
    <dgm:cxn modelId="{33847591-A897-47A7-B875-83327285F212}" type="presOf" srcId="{A065A23E-6C47-421B-8E5F-13C9674642A9}" destId="{57A0D2BC-0492-47AD-8A9A-AE072FB0893F}" srcOrd="0" destOrd="0" presId="urn:microsoft.com/office/officeart/2005/8/layout/process4"/>
    <dgm:cxn modelId="{95629A96-946C-4B95-AFB1-89783AE1445B}" srcId="{A065A23E-6C47-421B-8E5F-13C9674642A9}" destId="{C027FF38-0748-46BB-BB56-68CFFB76624E}" srcOrd="3" destOrd="0" parTransId="{46B3ADA3-9FEC-422B-97BB-B8232FE79F25}" sibTransId="{4DAAFFB4-3D32-418C-A79C-E81EB9C324A0}"/>
    <dgm:cxn modelId="{9345C4D0-975D-422D-A170-C3BEF9DFF144}" type="presOf" srcId="{C027FF38-0748-46BB-BB56-68CFFB76624E}" destId="{277B827D-9B98-4334-B65D-A6637EFD278B}" srcOrd="0" destOrd="0" presId="urn:microsoft.com/office/officeart/2005/8/layout/process4"/>
    <dgm:cxn modelId="{1CA95EF0-4287-4873-91EA-8AF96059CD9E}" srcId="{A065A23E-6C47-421B-8E5F-13C9674642A9}" destId="{7EB9282E-3CA8-4D68-A341-A32A95F5DE58}" srcOrd="2" destOrd="0" parTransId="{6415FD55-DD5F-43EF-9EC5-48016CF07911}" sibTransId="{8293AED4-B087-49A2-8E52-EB3EDCAEC84B}"/>
    <dgm:cxn modelId="{54597BA9-F8B1-4A82-9A76-E81A482CD1CE}" type="presParOf" srcId="{57A0D2BC-0492-47AD-8A9A-AE072FB0893F}" destId="{2702B039-D117-403A-ABBA-12C9FFD78B48}" srcOrd="0" destOrd="0" presId="urn:microsoft.com/office/officeart/2005/8/layout/process4"/>
    <dgm:cxn modelId="{156FF675-702F-4A28-B9D6-5B21573EF9DF}" type="presParOf" srcId="{2702B039-D117-403A-ABBA-12C9FFD78B48}" destId="{277B827D-9B98-4334-B65D-A6637EFD278B}" srcOrd="0" destOrd="0" presId="urn:microsoft.com/office/officeart/2005/8/layout/process4"/>
    <dgm:cxn modelId="{C652E595-0436-4F2A-A198-30614F0EE9C6}" type="presParOf" srcId="{57A0D2BC-0492-47AD-8A9A-AE072FB0893F}" destId="{A0478BD6-9CCB-4648-9170-865599E2B22D}" srcOrd="1" destOrd="0" presId="urn:microsoft.com/office/officeart/2005/8/layout/process4"/>
    <dgm:cxn modelId="{6BC2FB23-04FA-43E3-8407-A33C2F971A6B}" type="presParOf" srcId="{57A0D2BC-0492-47AD-8A9A-AE072FB0893F}" destId="{1740BD69-5FBB-490B-9A3B-40AF7CAAE60A}" srcOrd="2" destOrd="0" presId="urn:microsoft.com/office/officeart/2005/8/layout/process4"/>
    <dgm:cxn modelId="{AC9BD463-208D-4C28-AAD9-E67C358ECEC5}" type="presParOf" srcId="{1740BD69-5FBB-490B-9A3B-40AF7CAAE60A}" destId="{90505A30-1A66-4CA3-A51A-BA79A2B527AF}" srcOrd="0" destOrd="0" presId="urn:microsoft.com/office/officeart/2005/8/layout/process4"/>
    <dgm:cxn modelId="{40F77B4B-E98E-4573-9CCC-32AF8365A360}" type="presParOf" srcId="{57A0D2BC-0492-47AD-8A9A-AE072FB0893F}" destId="{15DD33D6-DA39-4ED9-B3C6-A851FCCB4C48}" srcOrd="3" destOrd="0" presId="urn:microsoft.com/office/officeart/2005/8/layout/process4"/>
    <dgm:cxn modelId="{B4E3BA32-60F3-481C-B234-9D06D63A1FCD}" type="presParOf" srcId="{57A0D2BC-0492-47AD-8A9A-AE072FB0893F}" destId="{2812044B-E6A4-4581-9901-199735891838}" srcOrd="4" destOrd="0" presId="urn:microsoft.com/office/officeart/2005/8/layout/process4"/>
    <dgm:cxn modelId="{4ED3D38E-D431-46E9-ADF6-625EB52CBE00}" type="presParOf" srcId="{2812044B-E6A4-4581-9901-199735891838}" destId="{CB91E453-39F3-4059-893C-EBA9940D3893}" srcOrd="0" destOrd="0" presId="urn:microsoft.com/office/officeart/2005/8/layout/process4"/>
    <dgm:cxn modelId="{D11609BA-0F1E-4E8A-9615-25F292A9F656}" type="presParOf" srcId="{57A0D2BC-0492-47AD-8A9A-AE072FB0893F}" destId="{80291A6F-805B-4A5D-8A02-A709E9334401}" srcOrd="5" destOrd="0" presId="urn:microsoft.com/office/officeart/2005/8/layout/process4"/>
    <dgm:cxn modelId="{AF6A13F4-B489-410C-91F0-95D1B74F98B6}" type="presParOf" srcId="{57A0D2BC-0492-47AD-8A9A-AE072FB0893F}" destId="{75C2D951-E6D5-4719-8851-28699C1B3DA0}" srcOrd="6" destOrd="0" presId="urn:microsoft.com/office/officeart/2005/8/layout/process4"/>
    <dgm:cxn modelId="{E8FC7DD4-6DAF-4056-80BF-A0F2D4F1CA2E}" type="presParOf" srcId="{75C2D951-E6D5-4719-8851-28699C1B3DA0}" destId="{8CEEB9F1-7B83-46F3-A68A-2FEB14D06C3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E6842-0C76-4A3B-B43B-485AB2446491}" type="doc">
      <dgm:prSet loTypeId="urn:microsoft.com/office/officeart/2005/8/layout/vList3" loCatId="list" qsTypeId="urn:microsoft.com/office/officeart/2005/8/quickstyle/3d1" qsCatId="3D" csTypeId="urn:microsoft.com/office/officeart/2005/8/colors/accent2_1" csCatId="accent2" phldr="1"/>
      <dgm:spPr/>
    </dgm:pt>
    <dgm:pt modelId="{7A53BE31-07FA-423A-82C4-E9B0D2433736}">
      <dgm:prSet phldrT="[Texto]" custT="1"/>
      <dgm:spPr/>
      <dgm:t>
        <a:bodyPr/>
        <a:lstStyle/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Ana Laura Ayala Contreras</a:t>
          </a:r>
        </a:p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Coordinación Nacional de Reservas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Tel. (55) 5002- 5564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correo: </a:t>
          </a:r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aayala@qualitas.com.mx</a:t>
          </a:r>
          <a:endParaRPr lang="es-MX" sz="1000" dirty="0"/>
        </a:p>
      </dgm:t>
    </dgm:pt>
    <dgm:pt modelId="{5769071D-0127-4089-8A42-71E6FD7DB3D5}" type="parTrans" cxnId="{06C0B086-BCFE-4DB8-9FC0-58C4A6D45C0C}">
      <dgm:prSet/>
      <dgm:spPr/>
      <dgm:t>
        <a:bodyPr/>
        <a:lstStyle/>
        <a:p>
          <a:endParaRPr lang="es-MX" sz="1000"/>
        </a:p>
      </dgm:t>
    </dgm:pt>
    <dgm:pt modelId="{0CDBA8B9-62A8-47C5-9D31-ED72AE35F96A}" type="sibTrans" cxnId="{06C0B086-BCFE-4DB8-9FC0-58C4A6D45C0C}">
      <dgm:prSet/>
      <dgm:spPr/>
      <dgm:t>
        <a:bodyPr/>
        <a:lstStyle/>
        <a:p>
          <a:endParaRPr lang="es-MX" sz="1000"/>
        </a:p>
      </dgm:t>
    </dgm:pt>
    <dgm:pt modelId="{05E14D83-A130-4984-89FA-DF38D7DB9E38}">
      <dgm:prSet phldrT="[Texto]" custT="1"/>
      <dgm:spPr/>
      <dgm:t>
        <a:bodyPr/>
        <a:lstStyle/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Rogelio Zamora Ortega</a:t>
          </a:r>
        </a:p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Supervisor de  Reservas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Tel. (55) 5002- 5699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correo: </a:t>
          </a:r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rzamora@qualitas.com.mx</a:t>
          </a:r>
          <a:endParaRPr lang="es-MX" sz="1000" dirty="0"/>
        </a:p>
      </dgm:t>
    </dgm:pt>
    <dgm:pt modelId="{4D513295-1028-4C5A-9B84-AD71A0FC8713}" type="parTrans" cxnId="{1323CCB9-5B93-4A8B-8337-516A6E6177CD}">
      <dgm:prSet/>
      <dgm:spPr/>
      <dgm:t>
        <a:bodyPr/>
        <a:lstStyle/>
        <a:p>
          <a:endParaRPr lang="es-MX" sz="1000"/>
        </a:p>
      </dgm:t>
    </dgm:pt>
    <dgm:pt modelId="{F3801B28-1F36-4649-8BAC-9FBB51D78B30}" type="sibTrans" cxnId="{1323CCB9-5B93-4A8B-8337-516A6E6177CD}">
      <dgm:prSet/>
      <dgm:spPr/>
      <dgm:t>
        <a:bodyPr/>
        <a:lstStyle/>
        <a:p>
          <a:endParaRPr lang="es-MX" sz="1000"/>
        </a:p>
      </dgm:t>
    </dgm:pt>
    <dgm:pt modelId="{CA5AA00F-BD5D-4935-AEB2-E39199C9316F}">
      <dgm:prSet phldrT="[Texto]" custT="1"/>
      <dgm:spPr/>
      <dgm:t>
        <a:bodyPr/>
        <a:lstStyle/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Erik Roberto Hernández</a:t>
          </a:r>
        </a:p>
        <a:p>
          <a:r>
            <a:rPr lang="es-ES" sz="1000" b="1" dirty="0">
              <a:latin typeface="Arial" panose="020B0604020202020204" pitchFamily="34" charset="0"/>
              <a:cs typeface="Arial" panose="020B0604020202020204" pitchFamily="34" charset="0"/>
            </a:rPr>
            <a:t>Gerente Administración de Siniestros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Tel. (55) 5002- 5613</a:t>
          </a:r>
        </a:p>
        <a:p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</a:rPr>
            <a:t>correo: </a:t>
          </a:r>
          <a:r>
            <a:rPr lang="es-ES" sz="10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erhernandez@qualitas.com.mx</a:t>
          </a:r>
          <a:endParaRPr lang="es-MX" sz="1000" dirty="0"/>
        </a:p>
      </dgm:t>
    </dgm:pt>
    <dgm:pt modelId="{EBB9AFCC-2E9B-44C1-98FA-32B996EB28B9}" type="sibTrans" cxnId="{55C12459-2182-41A5-BA01-064A0ACEE374}">
      <dgm:prSet/>
      <dgm:spPr/>
      <dgm:t>
        <a:bodyPr/>
        <a:lstStyle/>
        <a:p>
          <a:endParaRPr lang="es-MX" sz="1000"/>
        </a:p>
      </dgm:t>
    </dgm:pt>
    <dgm:pt modelId="{1332E5C7-279B-4A1B-B24D-27549C5463B1}" type="parTrans" cxnId="{55C12459-2182-41A5-BA01-064A0ACEE374}">
      <dgm:prSet/>
      <dgm:spPr/>
      <dgm:t>
        <a:bodyPr/>
        <a:lstStyle/>
        <a:p>
          <a:endParaRPr lang="es-MX" sz="1000"/>
        </a:p>
      </dgm:t>
    </dgm:pt>
    <dgm:pt modelId="{A8326553-388C-4328-AD12-8C8F6C49FCD0}" type="pres">
      <dgm:prSet presAssocID="{E9CE6842-0C76-4A3B-B43B-485AB2446491}" presName="linearFlow" presStyleCnt="0">
        <dgm:presLayoutVars>
          <dgm:dir/>
          <dgm:resizeHandles val="exact"/>
        </dgm:presLayoutVars>
      </dgm:prSet>
      <dgm:spPr/>
    </dgm:pt>
    <dgm:pt modelId="{F45A3A08-188D-4D1C-9FCA-C5D6A0BA8301}" type="pres">
      <dgm:prSet presAssocID="{7A53BE31-07FA-423A-82C4-E9B0D2433736}" presName="composite" presStyleCnt="0"/>
      <dgm:spPr/>
    </dgm:pt>
    <dgm:pt modelId="{055E8CFF-31F1-432B-9024-50B1104BB99E}" type="pres">
      <dgm:prSet presAssocID="{7A53BE31-07FA-423A-82C4-E9B0D2433736}" presName="imgShp" presStyleLbl="fgImgPlace1" presStyleIdx="0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5C4365A-9D7C-4A09-A971-075E7CBA93DA}" type="pres">
      <dgm:prSet presAssocID="{7A53BE31-07FA-423A-82C4-E9B0D2433736}" presName="txShp" presStyleLbl="node1" presStyleIdx="0" presStyleCnt="3">
        <dgm:presLayoutVars>
          <dgm:bulletEnabled val="1"/>
        </dgm:presLayoutVars>
      </dgm:prSet>
      <dgm:spPr/>
    </dgm:pt>
    <dgm:pt modelId="{B5785CB8-BE9D-4D4D-A5A1-7038EDAAF1A2}" type="pres">
      <dgm:prSet presAssocID="{0CDBA8B9-62A8-47C5-9D31-ED72AE35F96A}" presName="spacing" presStyleCnt="0"/>
      <dgm:spPr/>
    </dgm:pt>
    <dgm:pt modelId="{D4886407-841D-4A4B-8113-C3EE5BE988F8}" type="pres">
      <dgm:prSet presAssocID="{05E14D83-A130-4984-89FA-DF38D7DB9E38}" presName="composite" presStyleCnt="0"/>
      <dgm:spPr/>
    </dgm:pt>
    <dgm:pt modelId="{37317891-B2A2-4FAD-9360-D48117CA0215}" type="pres">
      <dgm:prSet presAssocID="{05E14D83-A130-4984-89FA-DF38D7DB9E38}" presName="imgShp" presStyleLbl="fgImgPlace1" presStyleIdx="1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67066015-3AEC-410F-94F1-423C48500D94}" type="pres">
      <dgm:prSet presAssocID="{05E14D83-A130-4984-89FA-DF38D7DB9E38}" presName="txShp" presStyleLbl="node1" presStyleIdx="1" presStyleCnt="3">
        <dgm:presLayoutVars>
          <dgm:bulletEnabled val="1"/>
        </dgm:presLayoutVars>
      </dgm:prSet>
      <dgm:spPr/>
    </dgm:pt>
    <dgm:pt modelId="{CD77E8F7-CAF0-4F9B-8FA9-C7B3FBE10A62}" type="pres">
      <dgm:prSet presAssocID="{F3801B28-1F36-4649-8BAC-9FBB51D78B30}" presName="spacing" presStyleCnt="0"/>
      <dgm:spPr/>
    </dgm:pt>
    <dgm:pt modelId="{E3D02DB6-754F-46E7-905A-F1437E8BB3BC}" type="pres">
      <dgm:prSet presAssocID="{CA5AA00F-BD5D-4935-AEB2-E39199C9316F}" presName="composite" presStyleCnt="0"/>
      <dgm:spPr/>
    </dgm:pt>
    <dgm:pt modelId="{6992C9EB-6B2A-4F81-A6FA-005AB109DA05}" type="pres">
      <dgm:prSet presAssocID="{CA5AA00F-BD5D-4935-AEB2-E39199C9316F}" presName="imgShp" presStyleLbl="fgImgPlace1" presStyleIdx="2" presStyleCnt="3"/>
      <dgm:spPr>
        <a:blipFill rotWithShape="1">
          <a:blip xmlns:r="http://schemas.openxmlformats.org/officeDocument/2006/relationships" r:embed="rId6"/>
          <a:srcRect/>
          <a:stretch>
            <a:fillRect t="-17000" b="-17000"/>
          </a:stretch>
        </a:blipFill>
      </dgm:spPr>
    </dgm:pt>
    <dgm:pt modelId="{8433FAB5-3F49-47F6-9C0D-41AA48C43797}" type="pres">
      <dgm:prSet presAssocID="{CA5AA00F-BD5D-4935-AEB2-E39199C9316F}" presName="txShp" presStyleLbl="node1" presStyleIdx="2" presStyleCnt="3">
        <dgm:presLayoutVars>
          <dgm:bulletEnabled val="1"/>
        </dgm:presLayoutVars>
      </dgm:prSet>
      <dgm:spPr/>
    </dgm:pt>
  </dgm:ptLst>
  <dgm:cxnLst>
    <dgm:cxn modelId="{290A2812-D031-4061-AF5F-DD15ABE2627A}" type="presOf" srcId="{E9CE6842-0C76-4A3B-B43B-485AB2446491}" destId="{A8326553-388C-4328-AD12-8C8F6C49FCD0}" srcOrd="0" destOrd="0" presId="urn:microsoft.com/office/officeart/2005/8/layout/vList3"/>
    <dgm:cxn modelId="{1A0EE652-3000-454A-8EFA-1331A883836F}" type="presOf" srcId="{7A53BE31-07FA-423A-82C4-E9B0D2433736}" destId="{55C4365A-9D7C-4A09-A971-075E7CBA93DA}" srcOrd="0" destOrd="0" presId="urn:microsoft.com/office/officeart/2005/8/layout/vList3"/>
    <dgm:cxn modelId="{F0D67376-D670-4F83-95A6-EAE44304FA02}" type="presOf" srcId="{05E14D83-A130-4984-89FA-DF38D7DB9E38}" destId="{67066015-3AEC-410F-94F1-423C48500D94}" srcOrd="0" destOrd="0" presId="urn:microsoft.com/office/officeart/2005/8/layout/vList3"/>
    <dgm:cxn modelId="{55C12459-2182-41A5-BA01-064A0ACEE374}" srcId="{E9CE6842-0C76-4A3B-B43B-485AB2446491}" destId="{CA5AA00F-BD5D-4935-AEB2-E39199C9316F}" srcOrd="2" destOrd="0" parTransId="{1332E5C7-279B-4A1B-B24D-27549C5463B1}" sibTransId="{EBB9AFCC-2E9B-44C1-98FA-32B996EB28B9}"/>
    <dgm:cxn modelId="{06C0B086-BCFE-4DB8-9FC0-58C4A6D45C0C}" srcId="{E9CE6842-0C76-4A3B-B43B-485AB2446491}" destId="{7A53BE31-07FA-423A-82C4-E9B0D2433736}" srcOrd="0" destOrd="0" parTransId="{5769071D-0127-4089-8A42-71E6FD7DB3D5}" sibTransId="{0CDBA8B9-62A8-47C5-9D31-ED72AE35F96A}"/>
    <dgm:cxn modelId="{1323CCB9-5B93-4A8B-8337-516A6E6177CD}" srcId="{E9CE6842-0C76-4A3B-B43B-485AB2446491}" destId="{05E14D83-A130-4984-89FA-DF38D7DB9E38}" srcOrd="1" destOrd="0" parTransId="{4D513295-1028-4C5A-9B84-AD71A0FC8713}" sibTransId="{F3801B28-1F36-4649-8BAC-9FBB51D78B30}"/>
    <dgm:cxn modelId="{AAE0C8F7-4F11-4472-A108-1078ED2BC3B6}" type="presOf" srcId="{CA5AA00F-BD5D-4935-AEB2-E39199C9316F}" destId="{8433FAB5-3F49-47F6-9C0D-41AA48C43797}" srcOrd="0" destOrd="0" presId="urn:microsoft.com/office/officeart/2005/8/layout/vList3"/>
    <dgm:cxn modelId="{E69F370C-3974-447E-8F12-E85C2FCF1072}" type="presParOf" srcId="{A8326553-388C-4328-AD12-8C8F6C49FCD0}" destId="{F45A3A08-188D-4D1C-9FCA-C5D6A0BA8301}" srcOrd="0" destOrd="0" presId="urn:microsoft.com/office/officeart/2005/8/layout/vList3"/>
    <dgm:cxn modelId="{B937C407-2C6F-4A98-AA66-6DEA149A8C0E}" type="presParOf" srcId="{F45A3A08-188D-4D1C-9FCA-C5D6A0BA8301}" destId="{055E8CFF-31F1-432B-9024-50B1104BB99E}" srcOrd="0" destOrd="0" presId="urn:microsoft.com/office/officeart/2005/8/layout/vList3"/>
    <dgm:cxn modelId="{DD538875-F15C-42EC-99C9-FE3AEA140B44}" type="presParOf" srcId="{F45A3A08-188D-4D1C-9FCA-C5D6A0BA8301}" destId="{55C4365A-9D7C-4A09-A971-075E7CBA93DA}" srcOrd="1" destOrd="0" presId="urn:microsoft.com/office/officeart/2005/8/layout/vList3"/>
    <dgm:cxn modelId="{DA849C38-C61C-47FA-A442-4B91CB4E31B1}" type="presParOf" srcId="{A8326553-388C-4328-AD12-8C8F6C49FCD0}" destId="{B5785CB8-BE9D-4D4D-A5A1-7038EDAAF1A2}" srcOrd="1" destOrd="0" presId="urn:microsoft.com/office/officeart/2005/8/layout/vList3"/>
    <dgm:cxn modelId="{DB12A299-794D-4322-9CFF-DC86E31D7BC7}" type="presParOf" srcId="{A8326553-388C-4328-AD12-8C8F6C49FCD0}" destId="{D4886407-841D-4A4B-8113-C3EE5BE988F8}" srcOrd="2" destOrd="0" presId="urn:microsoft.com/office/officeart/2005/8/layout/vList3"/>
    <dgm:cxn modelId="{D1107FFF-B8BB-4910-A411-2E84A850D28F}" type="presParOf" srcId="{D4886407-841D-4A4B-8113-C3EE5BE988F8}" destId="{37317891-B2A2-4FAD-9360-D48117CA0215}" srcOrd="0" destOrd="0" presId="urn:microsoft.com/office/officeart/2005/8/layout/vList3"/>
    <dgm:cxn modelId="{2D4B1F47-B722-487C-BFF0-EF9F6A9AF257}" type="presParOf" srcId="{D4886407-841D-4A4B-8113-C3EE5BE988F8}" destId="{67066015-3AEC-410F-94F1-423C48500D94}" srcOrd="1" destOrd="0" presId="urn:microsoft.com/office/officeart/2005/8/layout/vList3"/>
    <dgm:cxn modelId="{4CA6D5D2-D1FE-404F-B2E2-1A6E3DE5248F}" type="presParOf" srcId="{A8326553-388C-4328-AD12-8C8F6C49FCD0}" destId="{CD77E8F7-CAF0-4F9B-8FA9-C7B3FBE10A62}" srcOrd="3" destOrd="0" presId="urn:microsoft.com/office/officeart/2005/8/layout/vList3"/>
    <dgm:cxn modelId="{6C505875-5F07-46AF-A5F7-C40C84DB6ED5}" type="presParOf" srcId="{A8326553-388C-4328-AD12-8C8F6C49FCD0}" destId="{E3D02DB6-754F-46E7-905A-F1437E8BB3BC}" srcOrd="4" destOrd="0" presId="urn:microsoft.com/office/officeart/2005/8/layout/vList3"/>
    <dgm:cxn modelId="{FDEBC314-EB27-4FC3-9594-A249E379C877}" type="presParOf" srcId="{E3D02DB6-754F-46E7-905A-F1437E8BB3BC}" destId="{6992C9EB-6B2A-4F81-A6FA-005AB109DA05}" srcOrd="0" destOrd="0" presId="urn:microsoft.com/office/officeart/2005/8/layout/vList3"/>
    <dgm:cxn modelId="{88B48775-061E-4A00-8AE9-076EAE4CC1EC}" type="presParOf" srcId="{E3D02DB6-754F-46E7-905A-F1437E8BB3BC}" destId="{8433FAB5-3F49-47F6-9C0D-41AA48C437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2CDA0-424F-41A6-973B-74275BB8DDE1}">
      <dsp:nvSpPr>
        <dsp:cNvPr id="0" name=""/>
        <dsp:cNvSpPr/>
      </dsp:nvSpPr>
      <dsp:spPr>
        <a:xfrm>
          <a:off x="0" y="62363"/>
          <a:ext cx="4157779" cy="374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0" kern="1200" dirty="0">
              <a:latin typeface="Arial" panose="020B0604020202020204" pitchFamily="34" charset="0"/>
              <a:cs typeface="Arial" panose="020B0604020202020204" pitchFamily="34" charset="0"/>
            </a:rPr>
            <a:t>¿ Qué es la Reserva de Siniestros?</a:t>
          </a:r>
          <a:endParaRPr lang="es-MX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80640"/>
        <a:ext cx="4121225" cy="337846"/>
      </dsp:txXfrm>
    </dsp:sp>
    <dsp:sp modelId="{5BC5EB4F-331C-4233-9431-4374D6B4F80E}">
      <dsp:nvSpPr>
        <dsp:cNvPr id="0" name=""/>
        <dsp:cNvSpPr/>
      </dsp:nvSpPr>
      <dsp:spPr>
        <a:xfrm>
          <a:off x="0" y="494363"/>
          <a:ext cx="4157779" cy="374400"/>
        </a:xfrm>
        <a:prstGeom prst="round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Composición de Reserva </a:t>
          </a:r>
          <a:endParaRPr lang="es-MX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512640"/>
        <a:ext cx="4121225" cy="337846"/>
      </dsp:txXfrm>
    </dsp:sp>
    <dsp:sp modelId="{4691E563-1CE4-4D1A-9347-BB6660D032AE}">
      <dsp:nvSpPr>
        <dsp:cNvPr id="0" name=""/>
        <dsp:cNvSpPr/>
      </dsp:nvSpPr>
      <dsp:spPr>
        <a:xfrm>
          <a:off x="0" y="926363"/>
          <a:ext cx="4157779" cy="374400"/>
        </a:xfrm>
        <a:prstGeom prst="round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Clasificación de la Reserva		</a:t>
          </a:r>
          <a:endParaRPr lang="es-MX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944640"/>
        <a:ext cx="4121225" cy="337846"/>
      </dsp:txXfrm>
    </dsp:sp>
    <dsp:sp modelId="{1F817845-4336-466A-BC5B-2B6DEACF311E}">
      <dsp:nvSpPr>
        <dsp:cNvPr id="0" name=""/>
        <dsp:cNvSpPr/>
      </dsp:nvSpPr>
      <dsp:spPr>
        <a:xfrm>
          <a:off x="0" y="1358363"/>
          <a:ext cx="4157779" cy="374400"/>
        </a:xfrm>
        <a:prstGeom prst="round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Identificación de marca en SISE</a:t>
          </a:r>
          <a:endParaRPr lang="es-MX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1376640"/>
        <a:ext cx="4121225" cy="337846"/>
      </dsp:txXfrm>
    </dsp:sp>
    <dsp:sp modelId="{EA0012D1-6CF9-4685-8992-299FDB33EE34}">
      <dsp:nvSpPr>
        <dsp:cNvPr id="0" name=""/>
        <dsp:cNvSpPr/>
      </dsp:nvSpPr>
      <dsp:spPr>
        <a:xfrm>
          <a:off x="0" y="1790364"/>
          <a:ext cx="4157779" cy="374400"/>
        </a:xfrm>
        <a:prstGeom prst="round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Política de depuración sin Marca</a:t>
          </a:r>
          <a:endParaRPr lang="es-MX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1808641"/>
        <a:ext cx="4121225" cy="337846"/>
      </dsp:txXfrm>
    </dsp:sp>
    <dsp:sp modelId="{BA449D1F-E6FD-4065-8958-363CE58C1CF9}">
      <dsp:nvSpPr>
        <dsp:cNvPr id="0" name=""/>
        <dsp:cNvSpPr/>
      </dsp:nvSpPr>
      <dsp:spPr>
        <a:xfrm>
          <a:off x="0" y="2222364"/>
          <a:ext cx="4157779" cy="374400"/>
        </a:xfrm>
        <a:prstGeom prst="round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kern="1200">
              <a:latin typeface="Arial" panose="020B0604020202020204" pitchFamily="34" charset="0"/>
              <a:cs typeface="Arial" panose="020B0604020202020204" pitchFamily="34" charset="0"/>
            </a:rPr>
            <a:t>Política de depuración con Marca</a:t>
          </a:r>
          <a:endParaRPr lang="es-MX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2240641"/>
        <a:ext cx="4121225" cy="337846"/>
      </dsp:txXfrm>
    </dsp:sp>
    <dsp:sp modelId="{C98D9182-0C42-42AC-BD8B-B3526498EB96}">
      <dsp:nvSpPr>
        <dsp:cNvPr id="0" name=""/>
        <dsp:cNvSpPr/>
      </dsp:nvSpPr>
      <dsp:spPr>
        <a:xfrm>
          <a:off x="0" y="2654364"/>
          <a:ext cx="4157779" cy="374400"/>
        </a:xfrm>
        <a:prstGeom prst="round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Procesos de Depuración</a:t>
          </a:r>
          <a:endParaRPr lang="es-MX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2672641"/>
        <a:ext cx="4121225" cy="337846"/>
      </dsp:txXfrm>
    </dsp:sp>
    <dsp:sp modelId="{1960DAF2-F4FD-4EC1-B747-9016EBFD8D9D}">
      <dsp:nvSpPr>
        <dsp:cNvPr id="0" name=""/>
        <dsp:cNvSpPr/>
      </dsp:nvSpPr>
      <dsp:spPr>
        <a:xfrm>
          <a:off x="0" y="3086364"/>
          <a:ext cx="4157779" cy="37440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kern="1200" dirty="0">
              <a:latin typeface="Arial" panose="020B0604020202020204" pitchFamily="34" charset="0"/>
              <a:cs typeface="Arial" panose="020B0604020202020204" pitchFamily="34" charset="0"/>
            </a:rPr>
            <a:t>Estructura </a:t>
          </a:r>
        </a:p>
      </dsp:txBody>
      <dsp:txXfrm>
        <a:off x="18277" y="3104641"/>
        <a:ext cx="4121225" cy="337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B827D-9B98-4334-B65D-A6637EFD278B}">
      <dsp:nvSpPr>
        <dsp:cNvPr id="0" name=""/>
        <dsp:cNvSpPr/>
      </dsp:nvSpPr>
      <dsp:spPr>
        <a:xfrm>
          <a:off x="0" y="2636050"/>
          <a:ext cx="3520888" cy="576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6 Analistas de Reservas</a:t>
          </a:r>
        </a:p>
      </dsp:txBody>
      <dsp:txXfrm>
        <a:off x="0" y="2636050"/>
        <a:ext cx="3520888" cy="576703"/>
      </dsp:txXfrm>
    </dsp:sp>
    <dsp:sp modelId="{90505A30-1A66-4CA3-A51A-BA79A2B527AF}">
      <dsp:nvSpPr>
        <dsp:cNvPr id="0" name=""/>
        <dsp:cNvSpPr/>
      </dsp:nvSpPr>
      <dsp:spPr>
        <a:xfrm rot="10800000">
          <a:off x="0" y="1757730"/>
          <a:ext cx="3520888" cy="886969"/>
        </a:xfrm>
        <a:prstGeom prst="upArrowCallou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3 Analistas de Seguimiento</a:t>
          </a:r>
        </a:p>
      </dsp:txBody>
      <dsp:txXfrm rot="10800000">
        <a:off x="0" y="1757730"/>
        <a:ext cx="3520888" cy="576326"/>
      </dsp:txXfrm>
    </dsp:sp>
    <dsp:sp modelId="{CB91E453-39F3-4059-893C-EBA9940D3893}">
      <dsp:nvSpPr>
        <dsp:cNvPr id="0" name=""/>
        <dsp:cNvSpPr/>
      </dsp:nvSpPr>
      <dsp:spPr>
        <a:xfrm rot="10800000">
          <a:off x="0" y="879411"/>
          <a:ext cx="3520888" cy="886969"/>
        </a:xfrm>
        <a:prstGeom prst="upArrowCallou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Supervisor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879411"/>
        <a:ext cx="3520888" cy="576326"/>
      </dsp:txXfrm>
    </dsp:sp>
    <dsp:sp modelId="{8CEEB9F1-7B83-46F3-A68A-2FEB14D06C3A}">
      <dsp:nvSpPr>
        <dsp:cNvPr id="0" name=""/>
        <dsp:cNvSpPr/>
      </dsp:nvSpPr>
      <dsp:spPr>
        <a:xfrm rot="10800000">
          <a:off x="0" y="1"/>
          <a:ext cx="3520888" cy="886969"/>
        </a:xfrm>
        <a:prstGeom prst="upArrowCallou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Coordinador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"/>
        <a:ext cx="3520888" cy="5763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4365A-9D7C-4A09-A971-075E7CBA93DA}">
      <dsp:nvSpPr>
        <dsp:cNvPr id="0" name=""/>
        <dsp:cNvSpPr/>
      </dsp:nvSpPr>
      <dsp:spPr>
        <a:xfrm rot="10800000">
          <a:off x="1123611" y="481"/>
          <a:ext cx="3471100" cy="997248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9759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Arial" panose="020B0604020202020204" pitchFamily="34" charset="0"/>
              <a:cs typeface="Arial" panose="020B0604020202020204" pitchFamily="34" charset="0"/>
            </a:rPr>
            <a:t>Ana Laura Ayala Contreras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Arial" panose="020B0604020202020204" pitchFamily="34" charset="0"/>
              <a:cs typeface="Arial" panose="020B0604020202020204" pitchFamily="34" charset="0"/>
            </a:rPr>
            <a:t>Coordinación Nacional de Reservas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</a:rPr>
            <a:t>Tel. (55) 5002- 5564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</a:rPr>
            <a:t>correo: </a:t>
          </a: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aayala@qualitas.com.mx</a:t>
          </a:r>
          <a:endParaRPr lang="es-MX" sz="1000" kern="1200" dirty="0"/>
        </a:p>
      </dsp:txBody>
      <dsp:txXfrm rot="10800000">
        <a:off x="1372923" y="481"/>
        <a:ext cx="3221788" cy="997248"/>
      </dsp:txXfrm>
    </dsp:sp>
    <dsp:sp modelId="{055E8CFF-31F1-432B-9024-50B1104BB99E}">
      <dsp:nvSpPr>
        <dsp:cNvPr id="0" name=""/>
        <dsp:cNvSpPr/>
      </dsp:nvSpPr>
      <dsp:spPr>
        <a:xfrm>
          <a:off x="624987" y="481"/>
          <a:ext cx="997248" cy="99724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7066015-3AEC-410F-94F1-423C48500D94}">
      <dsp:nvSpPr>
        <dsp:cNvPr id="0" name=""/>
        <dsp:cNvSpPr/>
      </dsp:nvSpPr>
      <dsp:spPr>
        <a:xfrm rot="10800000">
          <a:off x="1123611" y="1295415"/>
          <a:ext cx="3471100" cy="997248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9759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Arial" panose="020B0604020202020204" pitchFamily="34" charset="0"/>
              <a:cs typeface="Arial" panose="020B0604020202020204" pitchFamily="34" charset="0"/>
            </a:rPr>
            <a:t>Rogelio Zamora Ortega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Arial" panose="020B0604020202020204" pitchFamily="34" charset="0"/>
              <a:cs typeface="Arial" panose="020B0604020202020204" pitchFamily="34" charset="0"/>
            </a:rPr>
            <a:t>Supervisor de  Reservas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</a:rPr>
            <a:t>Tel. (55) 5002- 5699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</a:rPr>
            <a:t>correo: </a:t>
          </a: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rzamora@qualitas.com.mx</a:t>
          </a:r>
          <a:endParaRPr lang="es-MX" sz="1000" kern="1200" dirty="0"/>
        </a:p>
      </dsp:txBody>
      <dsp:txXfrm rot="10800000">
        <a:off x="1372923" y="1295415"/>
        <a:ext cx="3221788" cy="997248"/>
      </dsp:txXfrm>
    </dsp:sp>
    <dsp:sp modelId="{37317891-B2A2-4FAD-9360-D48117CA0215}">
      <dsp:nvSpPr>
        <dsp:cNvPr id="0" name=""/>
        <dsp:cNvSpPr/>
      </dsp:nvSpPr>
      <dsp:spPr>
        <a:xfrm>
          <a:off x="624987" y="1295415"/>
          <a:ext cx="997248" cy="99724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433FAB5-3F49-47F6-9C0D-41AA48C43797}">
      <dsp:nvSpPr>
        <dsp:cNvPr id="0" name=""/>
        <dsp:cNvSpPr/>
      </dsp:nvSpPr>
      <dsp:spPr>
        <a:xfrm rot="10800000">
          <a:off x="1123611" y="2590350"/>
          <a:ext cx="3471100" cy="997248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9759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Arial" panose="020B0604020202020204" pitchFamily="34" charset="0"/>
              <a:cs typeface="Arial" panose="020B0604020202020204" pitchFamily="34" charset="0"/>
            </a:rPr>
            <a:t>Erik Roberto Hernández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Arial" panose="020B0604020202020204" pitchFamily="34" charset="0"/>
              <a:cs typeface="Arial" panose="020B0604020202020204" pitchFamily="34" charset="0"/>
            </a:rPr>
            <a:t>Gerente Administración de Siniestros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</a:rPr>
            <a:t>Tel. (55) 5002- 5613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</a:rPr>
            <a:t>correo: </a:t>
          </a:r>
          <a:r>
            <a:rPr lang="es-ES" sz="1000" kern="12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erhernandez@qualitas.com.mx</a:t>
          </a:r>
          <a:endParaRPr lang="es-MX" sz="1000" kern="1200" dirty="0"/>
        </a:p>
      </dsp:txBody>
      <dsp:txXfrm rot="10800000">
        <a:off x="1372923" y="2590350"/>
        <a:ext cx="3221788" cy="997248"/>
      </dsp:txXfrm>
    </dsp:sp>
    <dsp:sp modelId="{6992C9EB-6B2A-4F81-A6FA-005AB109DA05}">
      <dsp:nvSpPr>
        <dsp:cNvPr id="0" name=""/>
        <dsp:cNvSpPr/>
      </dsp:nvSpPr>
      <dsp:spPr>
        <a:xfrm>
          <a:off x="624987" y="2590350"/>
          <a:ext cx="997248" cy="997248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t="-17000" b="-17000"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899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46377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156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4423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030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781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6351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78573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1009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504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8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4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4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35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8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19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47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4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4" y="2180036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6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0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6" indent="-333367">
              <a:spcBef>
                <a:spcPts val="600"/>
              </a:spcBef>
              <a:defRPr sz="2800"/>
            </a:lvl2pPr>
            <a:lvl3pPr marL="1234409" indent="-320031">
              <a:spcBef>
                <a:spcPts val="600"/>
              </a:spcBef>
              <a:defRPr sz="2800"/>
            </a:lvl3pPr>
            <a:lvl4pPr marL="1727157" indent="-355591">
              <a:spcBef>
                <a:spcPts val="600"/>
              </a:spcBef>
              <a:defRPr sz="2800"/>
            </a:lvl4pPr>
            <a:lvl5pPr marL="2184346" indent="-355591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28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8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6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7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10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4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1" y="1076327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25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65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00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90" y="3600451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90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90" y="4025504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8">
              <a:spcBef>
                <a:spcPts val="300"/>
              </a:spcBef>
              <a:buSzTx/>
              <a:buFontTx/>
              <a:buNone/>
              <a:defRPr sz="1400"/>
            </a:lvl3pPr>
            <a:lvl4pPr marL="0" indent="1371566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7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82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78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55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32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09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4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48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5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5" y="2180036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55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32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0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36" indent="-333359">
              <a:spcBef>
                <a:spcPts val="600"/>
              </a:spcBef>
              <a:defRPr sz="2800"/>
            </a:lvl2pPr>
            <a:lvl3pPr marL="1234379" indent="-320023">
              <a:spcBef>
                <a:spcPts val="600"/>
              </a:spcBef>
              <a:defRPr sz="2800"/>
            </a:lvl3pPr>
            <a:lvl4pPr marL="1727114" indent="-355582">
              <a:spcBef>
                <a:spcPts val="600"/>
              </a:spcBef>
              <a:defRPr sz="2800"/>
            </a:lvl4pPr>
            <a:lvl5pPr marL="2184292" indent="-355582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4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78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55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32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09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87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11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4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4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4" y="2180036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6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81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2" y="1076328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25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0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91" y="3600451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91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91" y="4025505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78">
              <a:spcBef>
                <a:spcPts val="300"/>
              </a:spcBef>
              <a:buSzTx/>
              <a:buFontTx/>
              <a:buNone/>
              <a:defRPr sz="1400"/>
            </a:lvl2pPr>
            <a:lvl3pPr marL="0" indent="914355">
              <a:spcBef>
                <a:spcPts val="300"/>
              </a:spcBef>
              <a:buSzTx/>
              <a:buFontTx/>
              <a:buNone/>
              <a:defRPr sz="1400"/>
            </a:lvl3pPr>
            <a:lvl4pPr marL="0" indent="1371532">
              <a:spcBef>
                <a:spcPts val="300"/>
              </a:spcBef>
              <a:buSzTx/>
              <a:buFontTx/>
              <a:buNone/>
              <a:defRPr sz="1400"/>
            </a:lvl4pPr>
            <a:lvl5pPr marL="0" indent="1828709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8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316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80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80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7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6" indent="-333367">
              <a:spcBef>
                <a:spcPts val="600"/>
              </a:spcBef>
              <a:defRPr sz="2800"/>
            </a:lvl2pPr>
            <a:lvl3pPr marL="1234409" indent="-320031">
              <a:spcBef>
                <a:spcPts val="600"/>
              </a:spcBef>
              <a:defRPr sz="2800"/>
            </a:lvl3pPr>
            <a:lvl4pPr marL="1727157" indent="-355591">
              <a:spcBef>
                <a:spcPts val="600"/>
              </a:spcBef>
              <a:defRPr sz="2800"/>
            </a:lvl4pPr>
            <a:lvl5pPr marL="2184346" indent="-355591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57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8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6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8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0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1" y="1076327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25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6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90" y="3600451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90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90" y="4025504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8">
              <a:spcBef>
                <a:spcPts val="300"/>
              </a:spcBef>
              <a:buSzTx/>
              <a:buFontTx/>
              <a:buNone/>
              <a:defRPr sz="1400"/>
            </a:lvl3pPr>
            <a:lvl4pPr marL="0" indent="1371566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57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5" y="4765686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63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92" marR="0" indent="-342892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52" marR="0" indent="-32656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69" marR="0" indent="-30479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17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05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94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82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070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259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8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2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5" y="4765686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498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92" marR="0" indent="-342892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52" marR="0" indent="-32656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69" marR="0" indent="-30479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17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05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94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82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070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259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8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2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81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6" y="4765687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724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84" marR="0" indent="-342884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33" marR="0" indent="-326555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39" marR="0" indent="-304786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274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451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28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04" marR="0" indent="-365742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5981" marR="0" indent="-365741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158" marR="0" indent="-365741" algn="l" defTabSz="4571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78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55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32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09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886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064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240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418" algn="r" defTabSz="457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9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jp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10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.jp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jp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.jfif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5" Type="http://schemas.openxmlformats.org/officeDocument/2006/relationships/chart" Target="../charts/chart1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0552D5-0A09-594A-8C27-13CBCAD06EBA}"/>
              </a:ext>
            </a:extLst>
          </p:cNvPr>
          <p:cNvSpPr txBox="1">
            <a:spLocks/>
          </p:cNvSpPr>
          <p:nvPr/>
        </p:nvSpPr>
        <p:spPr>
          <a:xfrm>
            <a:off x="2024044" y="2975986"/>
            <a:ext cx="5095909" cy="38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lnSpc>
                <a:spcPts val="1680"/>
              </a:lnSpc>
            </a:pPr>
            <a:r>
              <a:rPr lang="es-ES_tradnl" sz="28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E52E525-D49D-6040-A8C7-8B8DCB75F021}"/>
              </a:ext>
            </a:extLst>
          </p:cNvPr>
          <p:cNvSpPr txBox="1">
            <a:spLocks/>
          </p:cNvSpPr>
          <p:nvPr/>
        </p:nvSpPr>
        <p:spPr>
          <a:xfrm>
            <a:off x="3029885" y="3359846"/>
            <a:ext cx="3084229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cs typeface="Gill Sans Light" panose="020B0302020104020203" pitchFamily="34" charset="-79"/>
              </a:rPr>
              <a:t>C.P.  Juan Daniel Muñoz Juárez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4157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 Reservas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4B49428-69E1-78CB-A43E-D3883855A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419110"/>
              </p:ext>
            </p:extLst>
          </p:nvPr>
        </p:nvGraphicFramePr>
        <p:xfrm>
          <a:off x="2811556" y="1048871"/>
          <a:ext cx="3520888" cy="3213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ubtitle 2">
            <a:extLst>
              <a:ext uri="{FF2B5EF4-FFF2-40B4-BE49-F238E27FC236}">
                <a16:creationId xmlns:a16="http://schemas.microsoft.com/office/drawing/2014/main" id="{EF546B76-9C76-A6E2-7D69-1296F1D233F8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C2A3ABA-109C-66AF-BAE8-BCB0250E8983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7614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4157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5A6BBC2-010F-511D-CF22-C402CB7F52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77778"/>
              </p:ext>
            </p:extLst>
          </p:nvPr>
        </p:nvGraphicFramePr>
        <p:xfrm>
          <a:off x="1962150" y="812470"/>
          <a:ext cx="5219700" cy="358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ubtitle 2">
            <a:extLst>
              <a:ext uri="{FF2B5EF4-FFF2-40B4-BE49-F238E27FC236}">
                <a16:creationId xmlns:a16="http://schemas.microsoft.com/office/drawing/2014/main" id="{569036DB-872E-2669-65F5-F2D5E6145C44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932446-A567-A2C2-CFB6-FBC439CA9FD2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0872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55E8CFF-31F1-432B-9024-50B1104BB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055E8CFF-31F1-432B-9024-50B1104BB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055E8CFF-31F1-432B-9024-50B1104BB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055E8CFF-31F1-432B-9024-50B1104BB9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C4365A-9D7C-4A09-A971-075E7CBA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graphicEl>
                                              <a:dgm id="{55C4365A-9D7C-4A09-A971-075E7CBA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55C4365A-9D7C-4A09-A971-075E7CBA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55C4365A-9D7C-4A09-A971-075E7CBA9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317891-B2A2-4FAD-9360-D48117CA0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37317891-B2A2-4FAD-9360-D48117CA0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37317891-B2A2-4FAD-9360-D48117CA0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37317891-B2A2-4FAD-9360-D48117CA02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066015-3AEC-410F-94F1-423C48500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67066015-3AEC-410F-94F1-423C48500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67066015-3AEC-410F-94F1-423C48500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67066015-3AEC-410F-94F1-423C48500D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92C9EB-6B2A-4F81-A6FA-005AB109D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6992C9EB-6B2A-4F81-A6FA-005AB109D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6992C9EB-6B2A-4F81-A6FA-005AB109D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6992C9EB-6B2A-4F81-A6FA-005AB109D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33FAB5-3F49-47F6-9C0D-41AA48C4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8433FAB5-3F49-47F6-9C0D-41AA48C4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8433FAB5-3F49-47F6-9C0D-41AA48C4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graphicEl>
                                              <a:dgm id="{8433FAB5-3F49-47F6-9C0D-41AA48C43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5EA85EE0-3B7C-454D-AD81-4762EF9E8830}"/>
              </a:ext>
            </a:extLst>
          </p:cNvPr>
          <p:cNvSpPr/>
          <p:nvPr/>
        </p:nvSpPr>
        <p:spPr>
          <a:xfrm>
            <a:off x="591817" y="1136314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s-MX" sz="1350" dirty="0"/>
              <a:t>La reserva de siniestros se debe de constituir al momento conocer la existencia de un siniestro</a:t>
            </a:r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lang="es-MX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37286BE-A1EB-4DC5-AB33-95F2D057003D}"/>
              </a:ext>
            </a:extLst>
          </p:cNvPr>
          <p:cNvSpPr/>
          <p:nvPr/>
        </p:nvSpPr>
        <p:spPr>
          <a:xfrm>
            <a:off x="-5084" y="990264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aralelogramo 5">
            <a:extLst>
              <a:ext uri="{FF2B5EF4-FFF2-40B4-BE49-F238E27FC236}">
                <a16:creationId xmlns:a16="http://schemas.microsoft.com/office/drawing/2014/main" id="{381E65BE-189A-498C-A4A0-9C5CF36DE342}"/>
              </a:ext>
            </a:extLst>
          </p:cNvPr>
          <p:cNvSpPr/>
          <p:nvPr/>
        </p:nvSpPr>
        <p:spPr>
          <a:xfrm rot="5400000">
            <a:off x="102961" y="1256871"/>
            <a:ext cx="755456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E9FD52DE-2CD5-4C79-BE6A-6DE0802E9204}"/>
              </a:ext>
            </a:extLst>
          </p:cNvPr>
          <p:cNvSpPr/>
          <p:nvPr/>
        </p:nvSpPr>
        <p:spPr>
          <a:xfrm>
            <a:off x="591815" y="1953740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s-MX" sz="1350" dirty="0"/>
              <a:t>Las marcas de Litigio y Perdida Total se generan en automático</a:t>
            </a:r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lang="es-MX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DF699C4-8F31-4258-8513-6E1C4EA61B70}"/>
              </a:ext>
            </a:extLst>
          </p:cNvPr>
          <p:cNvSpPr/>
          <p:nvPr/>
        </p:nvSpPr>
        <p:spPr>
          <a:xfrm>
            <a:off x="-5086" y="1807690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aralelogramo 11">
            <a:extLst>
              <a:ext uri="{FF2B5EF4-FFF2-40B4-BE49-F238E27FC236}">
                <a16:creationId xmlns:a16="http://schemas.microsoft.com/office/drawing/2014/main" id="{85150025-2DC2-4EB6-AF2C-D94119C70E5A}"/>
              </a:ext>
            </a:extLst>
          </p:cNvPr>
          <p:cNvSpPr/>
          <p:nvPr/>
        </p:nvSpPr>
        <p:spPr>
          <a:xfrm rot="5400000">
            <a:off x="102961" y="2074296"/>
            <a:ext cx="755456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0E2689E-C2E0-42F5-AF59-5284FCBF2C0B}"/>
              </a:ext>
            </a:extLst>
          </p:cNvPr>
          <p:cNvSpPr/>
          <p:nvPr/>
        </p:nvSpPr>
        <p:spPr>
          <a:xfrm>
            <a:off x="591815" y="2771531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¿  </a:t>
            </a:r>
            <a:r>
              <a:rPr lang="es-MX" sz="1350" dirty="0"/>
              <a:t>En siniestros sin movimiento, donde damos orden a otra aseguradora, se puede depurar la reserva a los 4 meses</a:t>
            </a:r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 ?</a:t>
            </a:r>
            <a:endParaRPr lang="es-MX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A07ED0A-4F3A-4222-87F8-7B502CEDF3C3}"/>
              </a:ext>
            </a:extLst>
          </p:cNvPr>
          <p:cNvSpPr/>
          <p:nvPr/>
        </p:nvSpPr>
        <p:spPr>
          <a:xfrm>
            <a:off x="-5086" y="2625481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12A32DB-84F7-4DD4-A42B-78BE5AD485FB}"/>
              </a:ext>
            </a:extLst>
          </p:cNvPr>
          <p:cNvSpPr/>
          <p:nvPr/>
        </p:nvSpPr>
        <p:spPr>
          <a:xfrm rot="5400000">
            <a:off x="102959" y="2892087"/>
            <a:ext cx="755457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066C4318-43DA-417B-8C28-AE0542680435}"/>
              </a:ext>
            </a:extLst>
          </p:cNvPr>
          <p:cNvSpPr/>
          <p:nvPr/>
        </p:nvSpPr>
        <p:spPr>
          <a:xfrm>
            <a:off x="591814" y="3621031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s-ES" sz="1350" dirty="0"/>
              <a:t>Las marcas de Reserva son 12</a:t>
            </a:r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lang="es-MX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53BC7F6-0D24-4D61-AF27-DC108E5C45C9}"/>
              </a:ext>
            </a:extLst>
          </p:cNvPr>
          <p:cNvSpPr/>
          <p:nvPr/>
        </p:nvSpPr>
        <p:spPr>
          <a:xfrm>
            <a:off x="-5087" y="3474981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Paralelogramo 23">
            <a:extLst>
              <a:ext uri="{FF2B5EF4-FFF2-40B4-BE49-F238E27FC236}">
                <a16:creationId xmlns:a16="http://schemas.microsoft.com/office/drawing/2014/main" id="{866C81DB-D955-4E24-BABE-6166742D8451}"/>
              </a:ext>
            </a:extLst>
          </p:cNvPr>
          <p:cNvSpPr/>
          <p:nvPr/>
        </p:nvSpPr>
        <p:spPr>
          <a:xfrm rot="5400000">
            <a:off x="102958" y="3741588"/>
            <a:ext cx="755456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227BC4A2-CFEF-4607-AAED-8DF300B2C718}"/>
              </a:ext>
            </a:extLst>
          </p:cNvPr>
          <p:cNvSpPr/>
          <p:nvPr/>
        </p:nvSpPr>
        <p:spPr>
          <a:xfrm>
            <a:off x="6499860" y="1128215"/>
            <a:ext cx="2205765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ES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 defTabSz="457178"/>
            <a:r>
              <a:rPr lang="es-ES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VERDADERO</a:t>
            </a:r>
            <a:endParaRPr lang="es-MX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 defTabSz="457178"/>
            <a:endParaRPr lang="es-MX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9" name="Flecha: cheurón 28">
            <a:extLst>
              <a:ext uri="{FF2B5EF4-FFF2-40B4-BE49-F238E27FC236}">
                <a16:creationId xmlns:a16="http://schemas.microsoft.com/office/drawing/2014/main" id="{A8EE2308-64EF-4B2E-8A17-0C485D3ECDEC}"/>
              </a:ext>
            </a:extLst>
          </p:cNvPr>
          <p:cNvSpPr/>
          <p:nvPr/>
        </p:nvSpPr>
        <p:spPr>
          <a:xfrm>
            <a:off x="6431049" y="1948088"/>
            <a:ext cx="2274577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VERDADERO</a:t>
            </a:r>
            <a:endParaRPr lang="es-MX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0" name="Flecha: cheurón 29">
            <a:extLst>
              <a:ext uri="{FF2B5EF4-FFF2-40B4-BE49-F238E27FC236}">
                <a16:creationId xmlns:a16="http://schemas.microsoft.com/office/drawing/2014/main" id="{135ACBC4-C380-4976-A2C4-3EE6719AD2D0}"/>
              </a:ext>
            </a:extLst>
          </p:cNvPr>
          <p:cNvSpPr/>
          <p:nvPr/>
        </p:nvSpPr>
        <p:spPr>
          <a:xfrm>
            <a:off x="6499860" y="2759506"/>
            <a:ext cx="2205765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MX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FALSO</a:t>
            </a:r>
          </a:p>
        </p:txBody>
      </p:sp>
      <p:sp>
        <p:nvSpPr>
          <p:cNvPr id="31" name="Flecha: cheurón 30">
            <a:extLst>
              <a:ext uri="{FF2B5EF4-FFF2-40B4-BE49-F238E27FC236}">
                <a16:creationId xmlns:a16="http://schemas.microsoft.com/office/drawing/2014/main" id="{F0108145-19A6-4367-ACA9-1C40A2BA75E9}"/>
              </a:ext>
            </a:extLst>
          </p:cNvPr>
          <p:cNvSpPr/>
          <p:nvPr/>
        </p:nvSpPr>
        <p:spPr>
          <a:xfrm>
            <a:off x="6499860" y="3603471"/>
            <a:ext cx="2205766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MX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FALSO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92D8B47-296E-2F78-983A-4B3651BBBFC8}"/>
              </a:ext>
            </a:extLst>
          </p:cNvPr>
          <p:cNvSpPr txBox="1">
            <a:spLocks/>
          </p:cNvSpPr>
          <p:nvPr/>
        </p:nvSpPr>
        <p:spPr>
          <a:xfrm>
            <a:off x="414223" y="342071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/>
            <a:r>
              <a:rPr lang="en-US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B10EF4C-2581-7606-76AF-8A59C6504139}"/>
              </a:ext>
            </a:extLst>
          </p:cNvPr>
          <p:cNvSpPr txBox="1">
            <a:spLocks/>
          </p:cNvSpPr>
          <p:nvPr/>
        </p:nvSpPr>
        <p:spPr>
          <a:xfrm>
            <a:off x="668948" y="684753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/>
            <a:r>
              <a:rPr lang="es-ES_tradnl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Quizz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0165082-EF96-2806-B0D4-73C81FBAD1EE}"/>
              </a:ext>
            </a:extLst>
          </p:cNvPr>
          <p:cNvSpPr txBox="1">
            <a:spLocks/>
          </p:cNvSpPr>
          <p:nvPr/>
        </p:nvSpPr>
        <p:spPr>
          <a:xfrm>
            <a:off x="2757818" y="4713175"/>
            <a:ext cx="3660258" cy="149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675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675" b="1" i="1" dirty="0">
                <a:solidFill>
                  <a:srgbClr val="0098AE"/>
                </a:solidFill>
              </a:rPr>
              <a:t> </a:t>
            </a:r>
            <a:r>
              <a:rPr lang="es-ES_tradnl" sz="675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675" b="1" i="1" dirty="0">
              <a:solidFill>
                <a:srgbClr val="0098AE"/>
              </a:solidFill>
            </a:endParaRPr>
          </a:p>
          <a:p>
            <a:pPr hangingPunct="1"/>
            <a:endParaRPr lang="es-ES_tradnl" sz="6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1102C7A-FB4F-1941-8403-96C8772EE823}"/>
              </a:ext>
            </a:extLst>
          </p:cNvPr>
          <p:cNvSpPr txBox="1">
            <a:spLocks/>
          </p:cNvSpPr>
          <p:nvPr/>
        </p:nvSpPr>
        <p:spPr>
          <a:xfrm>
            <a:off x="2741871" y="4836781"/>
            <a:ext cx="3660258" cy="22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675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6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9151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0E79-8B6E-3BB2-5BBF-BFDFF938B1F8}"/>
              </a:ext>
            </a:extLst>
          </p:cNvPr>
          <p:cNvSpPr txBox="1">
            <a:spLocks/>
          </p:cNvSpPr>
          <p:nvPr/>
        </p:nvSpPr>
        <p:spPr>
          <a:xfrm>
            <a:off x="2024044" y="2975986"/>
            <a:ext cx="5095909" cy="38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lnSpc>
                <a:spcPts val="1680"/>
              </a:lnSpc>
            </a:pPr>
            <a:r>
              <a:rPr lang="es-ES_tradnl" sz="28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4157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Indice: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5CC5A1B-C341-5264-B794-3A216A73B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7207028"/>
              </p:ext>
            </p:extLst>
          </p:nvPr>
        </p:nvGraphicFramePr>
        <p:xfrm>
          <a:off x="2493110" y="958177"/>
          <a:ext cx="4157779" cy="352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ubtitle 2">
            <a:extLst>
              <a:ext uri="{FF2B5EF4-FFF2-40B4-BE49-F238E27FC236}">
                <a16:creationId xmlns:a16="http://schemas.microsoft.com/office/drawing/2014/main" id="{F187E1E5-9030-7D39-2F74-F3060BE89272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D9E4835-C11D-3AFD-F8BE-3E425D7B519A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4157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 de Siniestros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89DC124-FAC6-3159-4540-E119BA35DED8}"/>
              </a:ext>
            </a:extLst>
          </p:cNvPr>
          <p:cNvSpPr/>
          <p:nvPr/>
        </p:nvSpPr>
        <p:spPr>
          <a:xfrm>
            <a:off x="1406802" y="1654798"/>
            <a:ext cx="6330395" cy="400110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/>
          <a:p>
            <a:pPr algn="ctr" defTabSz="457189" hangingPunct="1">
              <a:spcBef>
                <a:spcPct val="0"/>
              </a:spcBef>
            </a:pPr>
            <a:r>
              <a:rPr lang="es-ES_tradnl" sz="2400" b="1" kern="1200" dirty="0">
                <a:solidFill>
                  <a:srgbClr val="9D268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¿ Qué es la Reserva de Siniestros?</a:t>
            </a:r>
            <a:endParaRPr lang="es-MX" sz="2400" b="1" kern="1200" dirty="0">
              <a:solidFill>
                <a:srgbClr val="9D268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C1D227-F9DC-F3B9-DF1F-6DDC54AD11DA}"/>
              </a:ext>
            </a:extLst>
          </p:cNvPr>
          <p:cNvSpPr/>
          <p:nvPr/>
        </p:nvSpPr>
        <p:spPr>
          <a:xfrm>
            <a:off x="914400" y="230735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Reserva de Siniestros consiste en el importe de dinero que destina la Compañía para hacer frente a las obligaciones, derivadas del contrato de seguro al momento de conocer la existencia de un siniestro.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DC8CBE-857D-24E0-FEB3-388279E9D504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723CBE-A63E-4434-1A65-52FA6DA7485A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2802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4157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 Reserva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F7E4A3-DAE3-ABC3-1D8A-F69173816F44}"/>
              </a:ext>
            </a:extLst>
          </p:cNvPr>
          <p:cNvSpPr txBox="1"/>
          <p:nvPr/>
        </p:nvSpPr>
        <p:spPr>
          <a:xfrm>
            <a:off x="649546" y="1251325"/>
            <a:ext cx="2062902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RESERVA SIN MARCA</a:t>
            </a:r>
            <a:endParaRPr kumimoji="0" lang="es-MX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EC7720-3955-A400-8D82-8C8D352FDA65}"/>
              </a:ext>
            </a:extLst>
          </p:cNvPr>
          <p:cNvSpPr txBox="1"/>
          <p:nvPr/>
        </p:nvSpPr>
        <p:spPr>
          <a:xfrm>
            <a:off x="4306076" y="2358601"/>
            <a:ext cx="366178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01 Litigio</a:t>
            </a:r>
          </a:p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03 Dimos orden a otra aseguradora </a:t>
            </a:r>
          </a:p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04 Pérdida total </a:t>
            </a:r>
          </a:p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07 Valuación </a:t>
            </a:r>
          </a:p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08 Dimos pase médico a otra aseguradora</a:t>
            </a:r>
            <a:endParaRPr kumimoji="0" lang="es-MX" sz="12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73DE92B-F548-79D4-6AAC-37FADBC9916D}"/>
              </a:ext>
            </a:extLst>
          </p:cNvPr>
          <p:cNvSpPr txBox="1"/>
          <p:nvPr/>
        </p:nvSpPr>
        <p:spPr>
          <a:xfrm>
            <a:off x="3123921" y="1120148"/>
            <a:ext cx="4030031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71450" marR="0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</a:pPr>
            <a:r>
              <a:rPr kumimoji="0" lang="es-MX" sz="1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Siniestros menores a 4 meses</a:t>
            </a:r>
          </a:p>
          <a:p>
            <a:pPr marL="171450" marR="0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</a:pPr>
            <a:r>
              <a:rPr lang="es-MX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Sinestros sin valuación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</a:pPr>
            <a:r>
              <a:rPr lang="es-MX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Robos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C9AFB3DC-49B2-37DC-DD81-AF54D8A5D06F}"/>
              </a:ext>
            </a:extLst>
          </p:cNvPr>
          <p:cNvSpPr/>
          <p:nvPr/>
        </p:nvSpPr>
        <p:spPr>
          <a:xfrm>
            <a:off x="2823882" y="1001805"/>
            <a:ext cx="161365" cy="887779"/>
          </a:xfrm>
          <a:prstGeom prst="leftBrace">
            <a:avLst/>
          </a:prstGeom>
          <a:ln w="12700" cap="flat" cmpd="sng" algn="ctr">
            <a:solidFill>
              <a:srgbClr val="9D268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110446A-3628-EE03-FB5A-6ADBE4C7741D}"/>
              </a:ext>
            </a:extLst>
          </p:cNvPr>
          <p:cNvSpPr txBox="1"/>
          <p:nvPr/>
        </p:nvSpPr>
        <p:spPr>
          <a:xfrm>
            <a:off x="649547" y="2982993"/>
            <a:ext cx="200792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RESERVA CON MARCA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2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0AE3A8-99D4-03C5-2315-512CCC420203}"/>
              </a:ext>
            </a:extLst>
          </p:cNvPr>
          <p:cNvSpPr txBox="1"/>
          <p:nvPr/>
        </p:nvSpPr>
        <p:spPr>
          <a:xfrm>
            <a:off x="3123919" y="2620211"/>
            <a:ext cx="131561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marR="0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Automático</a:t>
            </a:r>
            <a:endParaRPr kumimoji="0" lang="es-MX" sz="120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31DF2DD-80B8-B7BB-7336-F7D756F020F0}"/>
              </a:ext>
            </a:extLst>
          </p:cNvPr>
          <p:cNvSpPr txBox="1"/>
          <p:nvPr/>
        </p:nvSpPr>
        <p:spPr>
          <a:xfrm>
            <a:off x="3123920" y="3703064"/>
            <a:ext cx="131561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171450" indent="-171450">
              <a:buBlip>
                <a:blip r:embed="rId5"/>
              </a:buBlip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sz="1200" dirty="0"/>
              <a:t>Manual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BB4343-922B-EF6B-557B-9389C2D98754}"/>
              </a:ext>
            </a:extLst>
          </p:cNvPr>
          <p:cNvSpPr txBox="1"/>
          <p:nvPr/>
        </p:nvSpPr>
        <p:spPr>
          <a:xfrm>
            <a:off x="4306075" y="3439688"/>
            <a:ext cx="407354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02  Otros (RC Ecológica, Obra Civil, Posibles Pts)</a:t>
            </a:r>
          </a:p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05  Catastrófica </a:t>
            </a:r>
          </a:p>
          <a:p>
            <a:pPr algn="just">
              <a:lnSpc>
                <a:spcPct val="90000"/>
              </a:lnSpc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	06  Juicio </a:t>
            </a:r>
          </a:p>
          <a:p>
            <a:pPr algn="just">
              <a:lnSpc>
                <a:spcPct val="9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	09  Dimos pase médico tercero sin seguro </a:t>
            </a:r>
          </a:p>
          <a:p>
            <a:pPr algn="just">
              <a:lnSpc>
                <a:spcPct val="9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	10  Dimos orden a tercero por proceso legal</a:t>
            </a:r>
            <a:endParaRPr kumimoji="0" lang="es-MX" sz="12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Abrir llave 20">
            <a:extLst>
              <a:ext uri="{FF2B5EF4-FFF2-40B4-BE49-F238E27FC236}">
                <a16:creationId xmlns:a16="http://schemas.microsoft.com/office/drawing/2014/main" id="{8EFFD7DB-8DD8-56F8-2B05-C6466DEAF1C9}"/>
              </a:ext>
            </a:extLst>
          </p:cNvPr>
          <p:cNvSpPr/>
          <p:nvPr/>
        </p:nvSpPr>
        <p:spPr>
          <a:xfrm>
            <a:off x="2845669" y="2290656"/>
            <a:ext cx="161365" cy="2003111"/>
          </a:xfrm>
          <a:prstGeom prst="leftBrace">
            <a:avLst/>
          </a:prstGeom>
          <a:ln w="12700" cap="flat" cmpd="sng" algn="ctr">
            <a:solidFill>
              <a:srgbClr val="9D268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C5BA1CF6-361C-4322-185A-EA26D1D5B138}"/>
              </a:ext>
            </a:extLst>
          </p:cNvPr>
          <p:cNvSpPr/>
          <p:nvPr/>
        </p:nvSpPr>
        <p:spPr>
          <a:xfrm>
            <a:off x="4491316" y="2330700"/>
            <a:ext cx="161365" cy="854080"/>
          </a:xfrm>
          <a:prstGeom prst="leftBrace">
            <a:avLst/>
          </a:prstGeom>
          <a:ln w="12700" cap="flat" cmpd="sng" algn="ctr">
            <a:solidFill>
              <a:srgbClr val="9D268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9EF0AC9B-1460-14DE-81E0-72D6E2C114E6}"/>
              </a:ext>
            </a:extLst>
          </p:cNvPr>
          <p:cNvSpPr/>
          <p:nvPr/>
        </p:nvSpPr>
        <p:spPr>
          <a:xfrm>
            <a:off x="4491317" y="3430440"/>
            <a:ext cx="161365" cy="854080"/>
          </a:xfrm>
          <a:prstGeom prst="leftBrace">
            <a:avLst/>
          </a:prstGeom>
          <a:ln w="12700" cap="flat" cmpd="sng" algn="ctr">
            <a:solidFill>
              <a:srgbClr val="9D268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5FFA0E0-972E-D870-6F1C-98D42074BE8B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D2A0A9C-064B-67C3-1BB1-715941184F17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4525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03397890-0EC4-7C46-0E55-569F1807DA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7333" y="1885931"/>
            <a:ext cx="6097758" cy="1760537"/>
            <a:chOff x="1077" y="589"/>
            <a:chExt cx="3731" cy="110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44B6011-C3A3-D0D6-DED8-669F69A4542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7" y="589"/>
              <a:ext cx="3311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4466735B-8CD7-9605-97B2-669B55435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589"/>
              <a:ext cx="2075" cy="177"/>
            </a:xfrm>
            <a:prstGeom prst="rect">
              <a:avLst/>
            </a:prstGeom>
            <a:solidFill>
              <a:srgbClr val="203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6ADF298D-C10B-F0D0-3658-FB59C6FEB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" y="589"/>
              <a:ext cx="111" cy="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7B4671D7-249F-589E-505B-B10271887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" y="589"/>
              <a:ext cx="591" cy="177"/>
            </a:xfrm>
            <a:prstGeom prst="rect">
              <a:avLst/>
            </a:prstGeom>
            <a:solidFill>
              <a:srgbClr val="203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994C80C8-A9E0-EF8E-DDCE-206C1ACF4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" y="589"/>
              <a:ext cx="972" cy="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731833BC-728E-F221-3231-62C04F0C1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761"/>
              <a:ext cx="3731" cy="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B6EED8F4-63A0-1E03-2A66-136C8A74F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" y="628"/>
              <a:ext cx="5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cs typeface="Arial" panose="020B0604020202020204" pitchFamily="34" charset="0"/>
                </a:rPr>
                <a:t>    Importe 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CB4B057E-49FA-2A00-5628-B653D38AB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983"/>
              <a:ext cx="9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Reserva con marca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6F441B3E-89AC-0477-4CB2-0D27BE1AF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983"/>
              <a:ext cx="25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6,778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2FD9C867-162E-C413-C512-ACFCF97B6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983"/>
              <a:ext cx="19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     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68B4D3D2-02E5-DE15-39EC-0283F13EE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983"/>
              <a:ext cx="2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E5D3D4A7-20EA-60E2-65FF-B7D74224D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1188"/>
              <a:ext cx="87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Reserva sin marca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75F59A3F-1E9D-B3E6-A8BF-E23F7985A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1188"/>
              <a:ext cx="25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3,930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1D33EBB7-3663-5F7C-F9D5-2A1A03DE3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1188"/>
              <a:ext cx="19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     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4387C60D-B2BE-C4AE-0C74-C3DDC03FB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1188"/>
              <a:ext cx="2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230FB7AB-1149-AD5D-326F-0B7A0CC35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1398"/>
              <a:ext cx="93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Reserva pendiente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A7F70BC0-E6C6-2CD5-BDFE-89DFF4370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" y="1398"/>
              <a:ext cx="31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10,708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969E8D-C97E-9AC3-430D-4339DD906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1398"/>
              <a:ext cx="14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   </a:t>
              </a:r>
              <a:endPara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6A25E23D-70CF-8C45-D428-40D0A5D88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" y="1398"/>
              <a:ext cx="2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8739682F-4150-8A87-120C-2C5B20BCD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" y="1044"/>
              <a:ext cx="6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+</a:t>
              </a:r>
              <a:endPara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A373AF30-B8A0-0ABF-1A1A-2C116D287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628"/>
              <a:ext cx="120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cs typeface="Arial" panose="020B0604020202020204" pitchFamily="34" charset="0"/>
                </a:rPr>
                <a:t>Clasificación de Reserva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A9ED5EEF-F471-5187-7063-3E0B145EEE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7" y="894"/>
              <a:ext cx="20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05DDD618-26B3-B8C1-0ABC-3B3F52265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894"/>
              <a:ext cx="2075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A630456F-16ED-E985-0FB0-F67ECD4FC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" y="894"/>
              <a:ext cx="59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3BDF9138-E824-ED48-9DC2-304844E6A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" y="894"/>
              <a:ext cx="591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42CFD799-8CE7-2122-6FD7-36DDBB772D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1310"/>
              <a:ext cx="20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F808812D-E195-C59F-6F9B-3957EBD72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" y="1310"/>
              <a:ext cx="2063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5F03963A-7973-3B84-46CE-F6495F25A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1321"/>
              <a:ext cx="20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4FD9144A-E300-FDCA-C95C-7FBC1FE26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" y="1321"/>
              <a:ext cx="2063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EDC66016-C578-9F11-EDD7-BEA9D1F80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7" y="1310"/>
              <a:ext cx="5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9984FD38-2646-99E2-7C38-CBD659ECA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7" y="1310"/>
              <a:ext cx="579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38">
              <a:extLst>
                <a:ext uri="{FF2B5EF4-FFF2-40B4-BE49-F238E27FC236}">
                  <a16:creationId xmlns:a16="http://schemas.microsoft.com/office/drawing/2014/main" id="{619AE816-3AFF-6445-93F4-FB3AECC1D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7" y="1321"/>
              <a:ext cx="5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2E0D7E2B-69A0-8478-B47F-3036B5108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7" y="1321"/>
              <a:ext cx="579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0957F8C8-4047-DB54-E85D-0FB1F3C92D11}"/>
              </a:ext>
            </a:extLst>
          </p:cNvPr>
          <p:cNvSpPr txBox="1">
            <a:spLocks/>
          </p:cNvSpPr>
          <p:nvPr/>
        </p:nvSpPr>
        <p:spPr>
          <a:xfrm>
            <a:off x="414222" y="785210"/>
            <a:ext cx="1701709" cy="3436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900" b="1" u="sng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Cifras en millones de pesos</a:t>
            </a:r>
            <a:endParaRPr lang="en-US" sz="900" b="1" u="sng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Gráfico 44">
            <a:extLst>
              <a:ext uri="{FF2B5EF4-FFF2-40B4-BE49-F238E27FC236}">
                <a16:creationId xmlns:a16="http://schemas.microsoft.com/office/drawing/2014/main" id="{37913527-5B34-45E0-1362-73932CF1D3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279416"/>
              </p:ext>
            </p:extLst>
          </p:nvPr>
        </p:nvGraphicFramePr>
        <p:xfrm>
          <a:off x="4456009" y="1786478"/>
          <a:ext cx="4860712" cy="2707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Title 1">
            <a:extLst>
              <a:ext uri="{FF2B5EF4-FFF2-40B4-BE49-F238E27FC236}">
                <a16:creationId xmlns:a16="http://schemas.microsoft.com/office/drawing/2014/main" id="{CCCCA652-83C8-FFD5-42F7-4462C63C0BB1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6867360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la Reserva al cierre de Mayo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54EED38-7C7E-6209-C2BD-179C45E3D8C4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C1CDDCAB-9130-D1E7-2E01-13856E9417ED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84243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245CDA-EA3F-8B00-5F0B-3D22DBF38521}"/>
              </a:ext>
            </a:extLst>
          </p:cNvPr>
          <p:cNvSpPr/>
          <p:nvPr/>
        </p:nvSpPr>
        <p:spPr>
          <a:xfrm>
            <a:off x="1039287" y="2407562"/>
            <a:ext cx="6330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¿ Sabes dónde se encuentra la marca en el siniestro?</a:t>
            </a:r>
            <a:endParaRPr lang="es-MX" sz="28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1" y="342070"/>
            <a:ext cx="642234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marca para seguimiento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ACA0C7B-DA9C-13F5-127A-04622096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569" y="1102411"/>
            <a:ext cx="5971211" cy="3232535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86ED343-CCC0-F6DD-B9FC-4CDAAC9D2454}"/>
              </a:ext>
            </a:extLst>
          </p:cNvPr>
          <p:cNvSpPr/>
          <p:nvPr/>
        </p:nvSpPr>
        <p:spPr>
          <a:xfrm>
            <a:off x="2770093" y="3495495"/>
            <a:ext cx="853889" cy="544606"/>
          </a:xfrm>
          <a:prstGeom prst="ellipse">
            <a:avLst/>
          </a:prstGeom>
          <a:noFill/>
          <a:ln w="25400" cap="flat">
            <a:solidFill>
              <a:srgbClr val="03C9C9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B043D6B-BF74-F531-AA6B-223950F71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570" y="1102411"/>
            <a:ext cx="5971211" cy="323253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A6ECA42-8134-C8D0-721F-6606B5A0D2BC}"/>
              </a:ext>
            </a:extLst>
          </p:cNvPr>
          <p:cNvSpPr/>
          <p:nvPr/>
        </p:nvSpPr>
        <p:spPr>
          <a:xfrm>
            <a:off x="1620009" y="1980417"/>
            <a:ext cx="1150084" cy="544606"/>
          </a:xfrm>
          <a:prstGeom prst="rect">
            <a:avLst/>
          </a:prstGeom>
          <a:noFill/>
          <a:ln w="25400" cap="flat">
            <a:solidFill>
              <a:srgbClr val="03C9C9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00E4F87-E95A-ADAA-4266-8DB22AEB05DF}"/>
              </a:ext>
            </a:extLst>
          </p:cNvPr>
          <p:cNvSpPr/>
          <p:nvPr/>
        </p:nvSpPr>
        <p:spPr>
          <a:xfrm>
            <a:off x="3041622" y="1728225"/>
            <a:ext cx="1906301" cy="268941"/>
          </a:xfrm>
          <a:prstGeom prst="rect">
            <a:avLst/>
          </a:prstGeom>
          <a:noFill/>
          <a:ln>
            <a:solidFill>
              <a:srgbClr val="03C9C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745607-5E4B-EC3A-FD1F-42FFEF4B8D95}"/>
              </a:ext>
            </a:extLst>
          </p:cNvPr>
          <p:cNvSpPr/>
          <p:nvPr/>
        </p:nvSpPr>
        <p:spPr>
          <a:xfrm>
            <a:off x="4843463" y="2011461"/>
            <a:ext cx="1835943" cy="431766"/>
          </a:xfrm>
          <a:prstGeom prst="rect">
            <a:avLst/>
          </a:prstGeom>
          <a:noFill/>
          <a:ln w="25400" cap="flat">
            <a:solidFill>
              <a:srgbClr val="03C9C9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B61F2-C9A9-BDDB-442B-73EE1B7DF366}"/>
              </a:ext>
            </a:extLst>
          </p:cNvPr>
          <p:cNvSpPr/>
          <p:nvPr/>
        </p:nvSpPr>
        <p:spPr>
          <a:xfrm>
            <a:off x="1586393" y="2978501"/>
            <a:ext cx="1435616" cy="254979"/>
          </a:xfrm>
          <a:prstGeom prst="rect">
            <a:avLst/>
          </a:prstGeom>
          <a:noFill/>
          <a:ln w="25400" cap="flat">
            <a:solidFill>
              <a:srgbClr val="03C9C9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306475B-556B-B6EE-3721-01CC83270956}"/>
              </a:ext>
            </a:extLst>
          </p:cNvPr>
          <p:cNvSpPr/>
          <p:nvPr/>
        </p:nvSpPr>
        <p:spPr>
          <a:xfrm>
            <a:off x="3336073" y="2930781"/>
            <a:ext cx="3014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Solicitudes de cambio o eliminación de marca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área solicitante y cobertura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2A63962-7620-4225-7292-E4ACE7B5EE47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A7C846-340D-78D3-4325-343998D6E0E2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1979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4" grpId="0" animBg="1"/>
      <p:bldP spid="11" grpId="0" animBg="1"/>
      <p:bldP spid="10" grpId="0" animBg="1"/>
      <p:bldP spid="15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1" y="342070"/>
            <a:ext cx="5515091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de depuración sin Marca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47280B8-850F-4192-C099-1A6F4A44EDF6}"/>
              </a:ext>
            </a:extLst>
          </p:cNvPr>
          <p:cNvSpPr txBox="1"/>
          <p:nvPr/>
        </p:nvSpPr>
        <p:spPr>
          <a:xfrm>
            <a:off x="721389" y="1255095"/>
            <a:ext cx="7465349" cy="1708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285750" marR="0" indent="-285750" algn="just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Cualquier solicitud de Reserva deberá apegarse a la Matriz de Ajustes por puesto y monto.</a:t>
            </a:r>
          </a:p>
          <a:p>
            <a:pPr marL="285750" marR="0" indent="-285750" algn="just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Menores a $30,000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deberá ser gestionada mediante correo por el Coordinador de Siniestros.</a:t>
            </a:r>
          </a:p>
          <a:p>
            <a:pPr marL="285750" marR="0" indent="-285750" algn="just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Mayores a $30,000: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F31AE3-0375-E3DD-D1AC-873567B17BB0}"/>
              </a:ext>
            </a:extLst>
          </p:cNvPr>
          <p:cNvSpPr txBox="1"/>
          <p:nvPr/>
        </p:nvSpPr>
        <p:spPr>
          <a:xfrm>
            <a:off x="1443297" y="2963251"/>
            <a:ext cx="6743441" cy="1021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lvl="5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Persona física: entregar carta desistimiento e Identificación oficial.</a:t>
            </a:r>
          </a:p>
          <a:p>
            <a:pPr marL="285750" lvl="5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Personas morales: entregar carta desistimiento membretada, poder notarial e identificación Oficinal del apoderado legal.</a:t>
            </a:r>
            <a:endParaRPr kumimoji="0" lang="es-MX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3CBE74-01FC-7436-25D5-DB2E4334879C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DC75BAD-5C10-7726-29A5-6F3FF2CF3A54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5117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5300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de depuración con Marca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16F933-27EE-4C44-A83F-417B3154322B}"/>
              </a:ext>
            </a:extLst>
          </p:cNvPr>
          <p:cNvSpPr txBox="1"/>
          <p:nvPr/>
        </p:nvSpPr>
        <p:spPr>
          <a:xfrm>
            <a:off x="260542" y="1078195"/>
            <a:ext cx="8361964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Para cualquier solicitud vía correo en donde la cobertura cuente con alguna marca, deberá contar con VoBo de acuerdo al siguiente cuadro:</a:t>
            </a:r>
          </a:p>
        </p:txBody>
      </p:sp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1688175F-3E9F-2D72-E543-04B93A1C7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4304"/>
              </p:ext>
            </p:extLst>
          </p:nvPr>
        </p:nvGraphicFramePr>
        <p:xfrm>
          <a:off x="1450181" y="1678866"/>
          <a:ext cx="6243637" cy="2581627"/>
        </p:xfrm>
        <a:graphic>
          <a:graphicData uri="http://schemas.openxmlformats.org/drawingml/2006/table">
            <a:tbl>
              <a:tblPr/>
              <a:tblGrid>
                <a:gridCol w="2708220">
                  <a:extLst>
                    <a:ext uri="{9D8B030D-6E8A-4147-A177-3AD203B41FA5}">
                      <a16:colId xmlns:a16="http://schemas.microsoft.com/office/drawing/2014/main" val="342873432"/>
                    </a:ext>
                  </a:extLst>
                </a:gridCol>
                <a:gridCol w="3535417">
                  <a:extLst>
                    <a:ext uri="{9D8B030D-6E8A-4147-A177-3AD203B41FA5}">
                      <a16:colId xmlns:a16="http://schemas.microsoft.com/office/drawing/2014/main" val="4259775182"/>
                    </a:ext>
                  </a:extLst>
                </a:gridCol>
              </a:tblGrid>
              <a:tr h="27276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Responsable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16649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Litigio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7136748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Otras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Siniestros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6397227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 Catastrófica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Gerencia Regional de Siniestros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4557649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 Contencioso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Contencioso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8182969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 Dimos Pase Médico Litigio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Gerencia Médica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6817618"/>
                  </a:ext>
                </a:extLst>
              </a:tr>
              <a:tr h="178077"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9493832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 Valuación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Depuración Automática de acuerdo a políticas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326060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Damos Orden por Proceso Legal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361358"/>
                  </a:ext>
                </a:extLst>
              </a:tr>
              <a:tr h="178077"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426869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Dimos Orden otra Compañía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Depuración hasta la prescripción y/o pago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875465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 Pérdidas Totales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744798"/>
                  </a:ext>
                </a:extLst>
              </a:tr>
              <a:tr h="1851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 Dimos Pase Médico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748375"/>
                  </a:ext>
                </a:extLst>
              </a:tr>
            </a:tbl>
          </a:graphicData>
        </a:graphic>
      </p:graphicFrame>
      <p:sp>
        <p:nvSpPr>
          <p:cNvPr id="6" name="Subtitle 2">
            <a:extLst>
              <a:ext uri="{FF2B5EF4-FFF2-40B4-BE49-F238E27FC236}">
                <a16:creationId xmlns:a16="http://schemas.microsoft.com/office/drawing/2014/main" id="{0A3E0B1B-C1CF-C764-193D-D974ED44818B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B77FD7E-6CA3-EF47-FB39-5B0B46BC4603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137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72438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de Depuración del área de Reservas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16BF5F2-917C-A2C4-D57E-F9151F2B5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38444"/>
              </p:ext>
            </p:extLst>
          </p:nvPr>
        </p:nvGraphicFramePr>
        <p:xfrm>
          <a:off x="457200" y="1821390"/>
          <a:ext cx="8229600" cy="1752990"/>
        </p:xfrm>
        <a:graphic>
          <a:graphicData uri="http://schemas.openxmlformats.org/drawingml/2006/table">
            <a:tbl>
              <a:tblPr/>
              <a:tblGrid>
                <a:gridCol w="1872241">
                  <a:extLst>
                    <a:ext uri="{9D8B030D-6E8A-4147-A177-3AD203B41FA5}">
                      <a16:colId xmlns:a16="http://schemas.microsoft.com/office/drawing/2014/main" val="260118565"/>
                    </a:ext>
                  </a:extLst>
                </a:gridCol>
                <a:gridCol w="704843">
                  <a:extLst>
                    <a:ext uri="{9D8B030D-6E8A-4147-A177-3AD203B41FA5}">
                      <a16:colId xmlns:a16="http://schemas.microsoft.com/office/drawing/2014/main" val="1387069901"/>
                    </a:ext>
                  </a:extLst>
                </a:gridCol>
                <a:gridCol w="1015966">
                  <a:extLst>
                    <a:ext uri="{9D8B030D-6E8A-4147-A177-3AD203B41FA5}">
                      <a16:colId xmlns:a16="http://schemas.microsoft.com/office/drawing/2014/main" val="2802939748"/>
                    </a:ext>
                  </a:extLst>
                </a:gridCol>
                <a:gridCol w="1123345">
                  <a:extLst>
                    <a:ext uri="{9D8B030D-6E8A-4147-A177-3AD203B41FA5}">
                      <a16:colId xmlns:a16="http://schemas.microsoft.com/office/drawing/2014/main" val="2644787958"/>
                    </a:ext>
                  </a:extLst>
                </a:gridCol>
                <a:gridCol w="3513205">
                  <a:extLst>
                    <a:ext uri="{9D8B030D-6E8A-4147-A177-3AD203B41FA5}">
                      <a16:colId xmlns:a16="http://schemas.microsoft.com/office/drawing/2014/main" val="4145626194"/>
                    </a:ext>
                  </a:extLst>
                </a:gridCol>
              </a:tblGrid>
              <a:tr h="4569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Ejecución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Promedio de Depuración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Usuario Cancelación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Observación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34717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Siniestros Sin Marca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Semanal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$ 40 M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CANCELACIÓN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 antigüedad de 4 meses sin movimiento.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22270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Siniestros Marca 07 Valuación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Mensual 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 M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DEPMARC7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 antigüedad de 6 meses sin movimiento. 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209807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Siniestros por Criterio***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Diaria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$3.5 M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DEPCRIT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acuerdo a criterios establecidos en el área de reservas.</a:t>
                      </a:r>
                    </a:p>
                  </a:txBody>
                  <a:tcPr marL="8263" marR="8263" marT="826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12742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074D59C-8439-1FB4-D791-7D432AE9B51B}"/>
              </a:ext>
            </a:extLst>
          </p:cNvPr>
          <p:cNvSpPr txBox="1"/>
          <p:nvPr/>
        </p:nvSpPr>
        <p:spPr>
          <a:xfrm>
            <a:off x="457200" y="3944531"/>
            <a:ext cx="2859388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05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</a:t>
            </a:r>
            <a:r>
              <a:rPr lang="es-MX" sz="105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** Este proceso implica un análisis</a:t>
            </a:r>
            <a:endParaRPr kumimoji="0" lang="es-MX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54036E-D6EF-C558-7213-AADF273FF0DD}"/>
              </a:ext>
            </a:extLst>
          </p:cNvPr>
          <p:cNvSpPr txBox="1">
            <a:spLocks/>
          </p:cNvSpPr>
          <p:nvPr/>
        </p:nvSpPr>
        <p:spPr>
          <a:xfrm>
            <a:off x="2277169" y="4753523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8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800" b="1" i="1" dirty="0">
                <a:solidFill>
                  <a:srgbClr val="0098AE"/>
                </a:solidFill>
              </a:rPr>
              <a:t> </a:t>
            </a:r>
            <a:r>
              <a:rPr lang="es-ES_tradnl" sz="8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800" b="1" i="1" dirty="0">
              <a:solidFill>
                <a:srgbClr val="0098AE"/>
              </a:solidFill>
            </a:endParaRPr>
          </a:p>
          <a:p>
            <a:pPr hangingPunct="1"/>
            <a:endParaRPr lang="es-ES_tradnl" sz="7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D8798F-45DE-440A-2F22-B7A21041590B}"/>
              </a:ext>
            </a:extLst>
          </p:cNvPr>
          <p:cNvSpPr txBox="1">
            <a:spLocks/>
          </p:cNvSpPr>
          <p:nvPr/>
        </p:nvSpPr>
        <p:spPr>
          <a:xfrm>
            <a:off x="2255906" y="4918330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8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7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269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4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1063</Words>
  <Application>Microsoft Office PowerPoint</Application>
  <PresentationFormat>Presentación en pantalla (16:9)</PresentationFormat>
  <Paragraphs>161</Paragraphs>
  <Slides>13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Helvetica</vt:lpstr>
      <vt:lpstr>Helvetica Bold Oblique</vt:lpstr>
      <vt:lpstr>Wingdings</vt:lpstr>
      <vt:lpstr>1_Tema de Office</vt:lpstr>
      <vt:lpstr>3_Tema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Laura Ayala [coord. reservas]</dc:creator>
  <cp:lastModifiedBy>Sergio Enrique Alvarez (siniestros metropolitana)</cp:lastModifiedBy>
  <cp:revision>80</cp:revision>
  <cp:lastPrinted>2022-06-06T22:17:17Z</cp:lastPrinted>
  <dcterms:modified xsi:type="dcterms:W3CDTF">2022-06-09T22:38:01Z</dcterms:modified>
</cp:coreProperties>
</file>