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omments/modernComment_123_FFEE2E24.xml" ContentType="application/vnd.ms-powerpoint.comments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</p:sldMasterIdLst>
  <p:notesMasterIdLst>
    <p:notesMasterId r:id="rId25"/>
  </p:notesMasterIdLst>
  <p:sldIdLst>
    <p:sldId id="256" r:id="rId7"/>
    <p:sldId id="295" r:id="rId8"/>
    <p:sldId id="297" r:id="rId9"/>
    <p:sldId id="299" r:id="rId10"/>
    <p:sldId id="258" r:id="rId11"/>
    <p:sldId id="293" r:id="rId12"/>
    <p:sldId id="257" r:id="rId13"/>
    <p:sldId id="302" r:id="rId14"/>
    <p:sldId id="283" r:id="rId15"/>
    <p:sldId id="300" r:id="rId16"/>
    <p:sldId id="291" r:id="rId17"/>
    <p:sldId id="260" r:id="rId18"/>
    <p:sldId id="287" r:id="rId19"/>
    <p:sldId id="294" r:id="rId20"/>
    <p:sldId id="301" r:id="rId21"/>
    <p:sldId id="296" r:id="rId22"/>
    <p:sldId id="288" r:id="rId23"/>
    <p:sldId id="284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46F098-CB99-3946-BC36-5089B446F6CE}" name="Rene Hilario Gil [gerente siniestros]" initials="RHG[s" userId="S::rgil@qualitas.com.mx::bccf0a01-7c92-42f5-abd6-22aba86a7ee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88"/>
    <a:srgbClr val="1599AB"/>
    <a:srgbClr val="B88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69AD92-3919-484E-A46C-213303D8B1F2}" v="14" dt="2022-06-02T00:59:18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modernComment_123_FFEE2E2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2B7F0BB-A019-4EFA-A815-8E3C50983339}" authorId="{5246F098-CB99-3946-BC36-5089B446F6CE}" created="2022-06-01T14:39:28.246">
    <pc:sldMkLst xmlns:pc="http://schemas.microsoft.com/office/powerpoint/2013/main/command">
      <pc:docMk/>
      <pc:sldMk cId="4293799460" sldId="291"/>
    </pc:sldMkLst>
    <p188:txBody>
      <a:bodyPr/>
      <a:lstStyle/>
      <a:p>
        <a:r>
          <a:rPr lang="es-MX"/>
          <a:t>Actualizar porcentajes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71C8F-01CF-4141-8F83-07D5967A5E8F}" type="doc">
      <dgm:prSet loTypeId="urn:microsoft.com/office/officeart/2005/8/layout/hList1" loCatId="list" qsTypeId="urn:microsoft.com/office/officeart/2005/8/quickstyle/simple5" qsCatId="simple" csTypeId="urn:microsoft.com/office/officeart/2005/8/colors/colorful4" csCatId="colorful" phldr="1"/>
      <dgm:spPr/>
    </dgm:pt>
    <dgm:pt modelId="{FF53473F-AA39-4815-B869-5C7BEF227C7B}">
      <dgm:prSet phldrT="[Texto]"/>
      <dgm:spPr/>
      <dgm:t>
        <a:bodyPr/>
        <a:lstStyle/>
        <a:p>
          <a:r>
            <a:rPr lang="es-MX" b="1" dirty="0">
              <a:latin typeface="Yu Gothic" panose="020B0400000000000000" pitchFamily="34" charset="-128"/>
              <a:ea typeface="Yu Gothic" panose="020B0400000000000000" pitchFamily="34" charset="-128"/>
            </a:rPr>
            <a:t>Medio de Interacción con los Clientes </a:t>
          </a:r>
          <a:endParaRPr lang="es-MX" b="1" dirty="0">
            <a:highlight>
              <a:srgbClr val="B88C00"/>
            </a:highlight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6A4689E1-0055-46B5-B59F-EF236E627BD7}" type="parTrans" cxnId="{7F6FA5F6-5403-4651-9556-E0E7C0A33EF6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CCAD760F-EE31-4519-A2B8-86500E31A075}" type="sibTrans" cxnId="{7F6FA5F6-5403-4651-9556-E0E7C0A33EF6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9E611DD4-DC51-4386-9AF7-D0EB3FBAE035}">
      <dgm:prSet phldrT="[Texto]"/>
      <dgm:spPr/>
      <dgm:t>
        <a:bodyPr/>
        <a:lstStyle/>
        <a:p>
          <a:r>
            <a:rPr lang="es-MX" b="1" dirty="0">
              <a:latin typeface="Yu Gothic" panose="020B0400000000000000" pitchFamily="34" charset="-128"/>
              <a:ea typeface="Yu Gothic" panose="020B0400000000000000" pitchFamily="34" charset="-128"/>
            </a:rPr>
            <a:t>Asesoría y servicio del ajustador exprés </a:t>
          </a:r>
        </a:p>
      </dgm:t>
    </dgm:pt>
    <dgm:pt modelId="{29496885-7292-444A-BBFF-28CB2E1A5722}" type="parTrans" cxnId="{6039C2D8-18C2-4301-92C6-7BA79E73C9D6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D0D3F327-02A9-4686-B071-E0634C07D95A}" type="sibTrans" cxnId="{6039C2D8-18C2-4301-92C6-7BA79E73C9D6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9542E63C-E951-4E82-9DDC-6DB86DE09CC7}">
      <dgm:prSet phldrT="[Texto]"/>
      <dgm:spPr/>
      <dgm:t>
        <a:bodyPr/>
        <a:lstStyle/>
        <a:p>
          <a:r>
            <a:rPr lang="es-MX" b="1" dirty="0">
              <a:latin typeface="Yu Gothic" panose="020B0400000000000000" pitchFamily="34" charset="-128"/>
              <a:ea typeface="Yu Gothic" panose="020B0400000000000000" pitchFamily="34" charset="-128"/>
            </a:rPr>
            <a:t>Oportunidad y Seguimiento</a:t>
          </a:r>
        </a:p>
      </dgm:t>
    </dgm:pt>
    <dgm:pt modelId="{0E3199BA-BB1E-408C-A31C-B4B404298A3F}" type="parTrans" cxnId="{B2D90BF7-8074-40AC-BDF1-7520D5F90263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E29FAE14-3685-4D63-BB0C-9705BA51E21A}" type="sibTrans" cxnId="{B2D90BF7-8074-40AC-BDF1-7520D5F90263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5B07156C-FFE3-451F-A0C6-E359A248405F}">
      <dgm:prSet/>
      <dgm:spPr/>
      <dgm:t>
        <a:bodyPr/>
        <a:lstStyle/>
        <a:p>
          <a:r>
            <a:rPr lang="es-MX" dirty="0">
              <a:solidFill>
                <a:srgbClr val="002060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Migración de app a WhatsApp *</a:t>
          </a:r>
        </a:p>
      </dgm:t>
    </dgm:pt>
    <dgm:pt modelId="{1FC8195C-301F-4DD7-89E8-1E18B10A7E52}" type="parTrans" cxnId="{678D2DB9-4BD9-462E-B8A5-D8CD77B12C21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7B995008-D508-45F0-80F0-DB9D643A3E73}" type="sibTrans" cxnId="{678D2DB9-4BD9-462E-B8A5-D8CD77B12C21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8536EF57-F077-4615-AA14-247F5E5FDF2C}">
      <dgm:prSet/>
      <dgm:spPr/>
      <dgm:t>
        <a:bodyPr/>
        <a:lstStyle/>
        <a:p>
          <a:r>
            <a:rPr lang="es-MX" dirty="0">
              <a:solidFill>
                <a:srgbClr val="7030A0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Herramientas para monitoreo y grabación de llamadas</a:t>
          </a:r>
        </a:p>
      </dgm:t>
    </dgm:pt>
    <dgm:pt modelId="{978E478F-7515-4DF9-9A6B-0FE3B1B2D9EA}" type="parTrans" cxnId="{C5871CFA-7372-4E59-844C-54D060FA385D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9F6ECB3D-B163-4576-88D4-C8DBF2FC445E}" type="sibTrans" cxnId="{C5871CFA-7372-4E59-844C-54D060FA385D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BE7C54BD-3D59-4157-BF8F-CF8F354932FB}">
      <dgm:prSet/>
      <dgm:spPr/>
      <dgm:t>
        <a:bodyPr/>
        <a:lstStyle/>
        <a:p>
          <a:r>
            <a:rPr lang="es-MX" dirty="0">
              <a:solidFill>
                <a:srgbClr val="7030A0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Necesidades de capacitación</a:t>
          </a:r>
        </a:p>
      </dgm:t>
    </dgm:pt>
    <dgm:pt modelId="{FE5EEF38-1152-484F-9D93-1A88B3395258}" type="parTrans" cxnId="{92D581D0-50CA-4830-A4B7-8BE7D897E663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189A8A6E-ECB3-4AAE-B65A-6DCB8BDED420}" type="sibTrans" cxnId="{92D581D0-50CA-4830-A4B7-8BE7D897E663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B4A1CD64-B0CB-4FCC-B1E5-C57E35DDFDA5}">
      <dgm:prSet/>
      <dgm:spPr/>
      <dgm:t>
        <a:bodyPr/>
        <a:lstStyle/>
        <a:p>
          <a:r>
            <a:rPr lang="es-MX" dirty="0">
              <a:solidFill>
                <a:schemeClr val="accent4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Reingeniería de sistema</a:t>
          </a:r>
        </a:p>
      </dgm:t>
    </dgm:pt>
    <dgm:pt modelId="{BC156D1F-69BA-4DD1-95A1-142636826620}" type="parTrans" cxnId="{4508D134-F79C-4A0F-B01A-85FF4F42815A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171E98C8-4B6A-4C16-B94E-9D0EC137E8D7}" type="sibTrans" cxnId="{4508D134-F79C-4A0F-B01A-85FF4F42815A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0F2CA97D-6CF2-4922-824F-066C2C56A43D}">
      <dgm:prSet/>
      <dgm:spPr/>
      <dgm:t>
        <a:bodyPr/>
        <a:lstStyle/>
        <a:p>
          <a:r>
            <a:rPr lang="es-MX" dirty="0">
              <a:solidFill>
                <a:schemeClr val="accent4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Reingeniería de sistema</a:t>
          </a:r>
          <a:endParaRPr lang="es-MX" dirty="0">
            <a:solidFill>
              <a:schemeClr val="accent1">
                <a:lumMod val="75000"/>
              </a:schemeClr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2ACA32CA-ABCB-4AA6-8DCC-1AF26C12A11C}" type="parTrans" cxnId="{16223EC6-BCE8-4BB8-A9CB-19B660646B76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2E852D85-BF5F-4366-82B1-3C6A65446F94}" type="sibTrans" cxnId="{16223EC6-BCE8-4BB8-A9CB-19B660646B76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0079201B-A5D9-4062-87A8-5E9A1C4257F4}">
      <dgm:prSet/>
      <dgm:spPr/>
      <dgm:t>
        <a:bodyPr/>
        <a:lstStyle/>
        <a:p>
          <a:r>
            <a:rPr lang="es-MX" dirty="0">
              <a:solidFill>
                <a:schemeClr val="accent1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Robustecimiento de estructura</a:t>
          </a:r>
        </a:p>
      </dgm:t>
    </dgm:pt>
    <dgm:pt modelId="{BAA610C8-8F5C-4E0D-824A-A4D64278C2B1}" type="parTrans" cxnId="{D04A44E2-E791-47ED-AA7D-E1CBD8A3962E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DF2F6E92-24EC-4276-B88E-1C0582C34C0F}" type="sibTrans" cxnId="{D04A44E2-E791-47ED-AA7D-E1CBD8A3962E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B7C5F794-B5A3-44C2-B039-774D1A3A38AB}">
      <dgm:prSet/>
      <dgm:spPr/>
      <dgm:t>
        <a:bodyPr/>
        <a:lstStyle/>
        <a:p>
          <a:r>
            <a:rPr lang="es-MX" b="1" dirty="0">
              <a:latin typeface="Yu Gothic" panose="020B0400000000000000" pitchFamily="34" charset="-128"/>
              <a:ea typeface="Yu Gothic" panose="020B0400000000000000" pitchFamily="34" charset="-128"/>
            </a:rPr>
            <a:t>Control Interno</a:t>
          </a:r>
        </a:p>
      </dgm:t>
    </dgm:pt>
    <dgm:pt modelId="{C8A86B59-7A35-4F5A-B4E8-2640BBABBA88}" type="parTrans" cxnId="{EF1C925F-A97D-481E-9A5F-13FDE9A19C1F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66D1032F-6E5D-4C84-8B75-CF69B7875599}" type="sibTrans" cxnId="{EF1C925F-A97D-481E-9A5F-13FDE9A19C1F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CF23CA97-DDF2-42E0-8721-D97D76E64D3C}">
      <dgm:prSet/>
      <dgm:spPr/>
      <dgm:t>
        <a:bodyPr/>
        <a:lstStyle/>
        <a:p>
          <a:r>
            <a:rPr lang="es-MX" dirty="0">
              <a:solidFill>
                <a:schemeClr val="accent5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Apertura de reservas en diferentes coberturas.</a:t>
          </a:r>
        </a:p>
      </dgm:t>
    </dgm:pt>
    <dgm:pt modelId="{9030A638-B7E5-488E-A4A6-1F0A199E0B0C}" type="parTrans" cxnId="{C735F002-A9F9-4AA8-8633-6D0BADD787C3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FE885EAE-84DF-4810-A75B-B42AB527BF29}" type="sibTrans" cxnId="{C735F002-A9F9-4AA8-8633-6D0BADD787C3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F15C7EA3-42EB-4D1D-B9EF-04ABD86C4600}">
      <dgm:prSet/>
      <dgm:spPr/>
      <dgm:t>
        <a:bodyPr/>
        <a:lstStyle/>
        <a:p>
          <a:r>
            <a:rPr lang="es-MX" dirty="0">
              <a:solidFill>
                <a:schemeClr val="accent5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Códigos de responsabilidad</a:t>
          </a:r>
        </a:p>
      </dgm:t>
    </dgm:pt>
    <dgm:pt modelId="{4ABC78F7-7EE9-42D9-813F-39DBD9B1BF2B}" type="parTrans" cxnId="{D9FC23B0-8BDD-496E-B254-533EC4E39A5B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16998384-2B84-4ADC-A6C1-41C971D886CB}" type="sibTrans" cxnId="{D9FC23B0-8BDD-496E-B254-533EC4E39A5B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40ED8263-CFA9-449C-B9E3-FF7DDAA7E43C}">
      <dgm:prSet/>
      <dgm:spPr/>
      <dgm:t>
        <a:bodyPr/>
        <a:lstStyle/>
        <a:p>
          <a:r>
            <a:rPr lang="es-MX" dirty="0">
              <a:solidFill>
                <a:schemeClr val="accent5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Generación de folios electrónicos de servicios</a:t>
          </a:r>
        </a:p>
      </dgm:t>
    </dgm:pt>
    <dgm:pt modelId="{934FF67C-1FB6-47EA-BF6A-5B0670C27E51}" type="parTrans" cxnId="{0A5A690D-A440-4B5D-B30D-4A12E33F0862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00C21A38-2B70-43A0-B9D1-1B078CC4FCF0}" type="sibTrans" cxnId="{0A5A690D-A440-4B5D-B30D-4A12E33F0862}">
      <dgm:prSet/>
      <dgm:spPr/>
      <dgm:t>
        <a:bodyPr/>
        <a:lstStyle/>
        <a:p>
          <a:endParaRPr lang="es-MX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707ECF71-2EBA-46F9-9090-2A3E5BD1C7CC}">
      <dgm:prSet/>
      <dgm:spPr/>
      <dgm:t>
        <a:bodyPr/>
        <a:lstStyle/>
        <a:p>
          <a:r>
            <a:rPr lang="es-MX" dirty="0">
              <a:solidFill>
                <a:schemeClr val="accent1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Alertamientos</a:t>
          </a:r>
        </a:p>
      </dgm:t>
    </dgm:pt>
    <dgm:pt modelId="{7B30718E-0A95-4C14-B9E7-72881ECA259D}" type="parTrans" cxnId="{84E302C3-DF4F-4B27-BD75-EE120B373BD8}">
      <dgm:prSet/>
      <dgm:spPr/>
      <dgm:t>
        <a:bodyPr/>
        <a:lstStyle/>
        <a:p>
          <a:endParaRPr lang="es-MX"/>
        </a:p>
      </dgm:t>
    </dgm:pt>
    <dgm:pt modelId="{C4503124-00F3-40EC-AF13-2769F53200D9}" type="sibTrans" cxnId="{84E302C3-DF4F-4B27-BD75-EE120B373BD8}">
      <dgm:prSet/>
      <dgm:spPr/>
      <dgm:t>
        <a:bodyPr/>
        <a:lstStyle/>
        <a:p>
          <a:endParaRPr lang="es-MX"/>
        </a:p>
      </dgm:t>
    </dgm:pt>
    <dgm:pt modelId="{B13929D5-7C5F-4A97-8AC8-FADFB7740BD7}">
      <dgm:prSet/>
      <dgm:spPr/>
      <dgm:t>
        <a:bodyPr/>
        <a:lstStyle/>
        <a:p>
          <a:r>
            <a:rPr lang="es-MX" dirty="0">
              <a:solidFill>
                <a:schemeClr val="accent5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Revisión de expediente</a:t>
          </a:r>
        </a:p>
      </dgm:t>
    </dgm:pt>
    <dgm:pt modelId="{39DE90FC-717C-4857-B106-B537968949C5}" type="parTrans" cxnId="{919CC61E-2B03-4F54-9932-DA0B1711CCCA}">
      <dgm:prSet/>
      <dgm:spPr/>
      <dgm:t>
        <a:bodyPr/>
        <a:lstStyle/>
        <a:p>
          <a:endParaRPr lang="es-MX"/>
        </a:p>
      </dgm:t>
    </dgm:pt>
    <dgm:pt modelId="{86F7BE41-C520-40ED-B540-61185F98C4F6}" type="sibTrans" cxnId="{919CC61E-2B03-4F54-9932-DA0B1711CCCA}">
      <dgm:prSet/>
      <dgm:spPr/>
      <dgm:t>
        <a:bodyPr/>
        <a:lstStyle/>
        <a:p>
          <a:endParaRPr lang="es-MX"/>
        </a:p>
      </dgm:t>
    </dgm:pt>
    <dgm:pt modelId="{60893F07-458A-4255-B850-6784CC36A16C}">
      <dgm:prSet/>
      <dgm:spPr/>
      <dgm:t>
        <a:bodyPr/>
        <a:lstStyle/>
        <a:p>
          <a:endParaRPr lang="es-MX" dirty="0">
            <a:solidFill>
              <a:schemeClr val="accent4">
                <a:lumMod val="75000"/>
              </a:schemeClr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33B374FF-B772-4BDA-A097-082624C9A391}" type="parTrans" cxnId="{1275BDCF-1F22-45EC-88EB-69088DC64855}">
      <dgm:prSet/>
      <dgm:spPr/>
      <dgm:t>
        <a:bodyPr/>
        <a:lstStyle/>
        <a:p>
          <a:endParaRPr lang="es-MX"/>
        </a:p>
      </dgm:t>
    </dgm:pt>
    <dgm:pt modelId="{D2D66F38-F709-48C8-AA4D-9494095FEE51}" type="sibTrans" cxnId="{1275BDCF-1F22-45EC-88EB-69088DC64855}">
      <dgm:prSet/>
      <dgm:spPr/>
      <dgm:t>
        <a:bodyPr/>
        <a:lstStyle/>
        <a:p>
          <a:endParaRPr lang="es-MX"/>
        </a:p>
      </dgm:t>
    </dgm:pt>
    <dgm:pt modelId="{BE3B2302-DF22-4435-B5FC-CDE978D99729}">
      <dgm:prSet/>
      <dgm:spPr/>
      <dgm:t>
        <a:bodyPr/>
        <a:lstStyle/>
        <a:p>
          <a:endParaRPr lang="es-MX" dirty="0">
            <a:solidFill>
              <a:schemeClr val="accent4">
                <a:lumMod val="75000"/>
              </a:schemeClr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9E26987F-C097-4170-A292-9F97B422CD70}" type="parTrans" cxnId="{4FA59E36-F946-4848-BB93-002A35ABB261}">
      <dgm:prSet/>
      <dgm:spPr/>
      <dgm:t>
        <a:bodyPr/>
        <a:lstStyle/>
        <a:p>
          <a:endParaRPr lang="es-MX"/>
        </a:p>
      </dgm:t>
    </dgm:pt>
    <dgm:pt modelId="{9026C70B-0BCC-4DBB-838E-1DD14ADBCBFE}" type="sibTrans" cxnId="{4FA59E36-F946-4848-BB93-002A35ABB261}">
      <dgm:prSet/>
      <dgm:spPr/>
      <dgm:t>
        <a:bodyPr/>
        <a:lstStyle/>
        <a:p>
          <a:endParaRPr lang="es-MX"/>
        </a:p>
      </dgm:t>
    </dgm:pt>
    <dgm:pt modelId="{A6F03388-DE05-4081-8CBC-046F878AA618}">
      <dgm:prSet/>
      <dgm:spPr/>
      <dgm:t>
        <a:bodyPr/>
        <a:lstStyle/>
        <a:p>
          <a:endParaRPr lang="es-MX" dirty="0">
            <a:solidFill>
              <a:srgbClr val="7030A0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2F7F8673-AE32-4C74-A982-03FC9D9DED59}" type="parTrans" cxnId="{150A54C1-34DA-4D51-96BA-BBB969D24BD7}">
      <dgm:prSet/>
      <dgm:spPr/>
      <dgm:t>
        <a:bodyPr/>
        <a:lstStyle/>
        <a:p>
          <a:endParaRPr lang="es-MX"/>
        </a:p>
      </dgm:t>
    </dgm:pt>
    <dgm:pt modelId="{114688D0-EE68-4140-A4A4-D24ACC0BA4F6}" type="sibTrans" cxnId="{150A54C1-34DA-4D51-96BA-BBB969D24BD7}">
      <dgm:prSet/>
      <dgm:spPr/>
      <dgm:t>
        <a:bodyPr/>
        <a:lstStyle/>
        <a:p>
          <a:endParaRPr lang="es-MX"/>
        </a:p>
      </dgm:t>
    </dgm:pt>
    <dgm:pt modelId="{7098BECF-FCF9-4903-894C-62768373F7F2}">
      <dgm:prSet/>
      <dgm:spPr/>
      <dgm:t>
        <a:bodyPr/>
        <a:lstStyle/>
        <a:p>
          <a:endParaRPr lang="es-MX" dirty="0">
            <a:solidFill>
              <a:schemeClr val="accent1">
                <a:lumMod val="75000"/>
              </a:schemeClr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02CEC36C-97B1-4677-A5A7-39DE7CC40316}" type="parTrans" cxnId="{73BAB088-4800-4C37-80D1-29F40F3FA50C}">
      <dgm:prSet/>
      <dgm:spPr/>
      <dgm:t>
        <a:bodyPr/>
        <a:lstStyle/>
        <a:p>
          <a:endParaRPr lang="es-MX"/>
        </a:p>
      </dgm:t>
    </dgm:pt>
    <dgm:pt modelId="{323DA841-0A92-4BD6-971B-126594DDCC60}" type="sibTrans" cxnId="{73BAB088-4800-4C37-80D1-29F40F3FA50C}">
      <dgm:prSet/>
      <dgm:spPr/>
      <dgm:t>
        <a:bodyPr/>
        <a:lstStyle/>
        <a:p>
          <a:endParaRPr lang="es-MX"/>
        </a:p>
      </dgm:t>
    </dgm:pt>
    <dgm:pt modelId="{F293FA3E-4A41-4927-8747-5B3A8F4D8B27}">
      <dgm:prSet/>
      <dgm:spPr/>
      <dgm:t>
        <a:bodyPr/>
        <a:lstStyle/>
        <a:p>
          <a:endParaRPr lang="es-MX" dirty="0">
            <a:solidFill>
              <a:schemeClr val="accent1">
                <a:lumMod val="75000"/>
              </a:schemeClr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070F37EB-F5F3-4A91-AF8A-128A4899AE06}" type="parTrans" cxnId="{BEEF6D02-92C6-4683-A842-C9183A2352AD}">
      <dgm:prSet/>
      <dgm:spPr/>
      <dgm:t>
        <a:bodyPr/>
        <a:lstStyle/>
        <a:p>
          <a:endParaRPr lang="es-MX"/>
        </a:p>
      </dgm:t>
    </dgm:pt>
    <dgm:pt modelId="{898F5261-8BD3-4728-AA18-C31B0A869215}" type="sibTrans" cxnId="{BEEF6D02-92C6-4683-A842-C9183A2352AD}">
      <dgm:prSet/>
      <dgm:spPr/>
      <dgm:t>
        <a:bodyPr/>
        <a:lstStyle/>
        <a:p>
          <a:endParaRPr lang="es-MX"/>
        </a:p>
      </dgm:t>
    </dgm:pt>
    <dgm:pt modelId="{E00856DB-90C5-41EF-845D-F2AC298A6F27}" type="pres">
      <dgm:prSet presAssocID="{8D871C8F-01CF-4141-8F83-07D5967A5E8F}" presName="Name0" presStyleCnt="0">
        <dgm:presLayoutVars>
          <dgm:dir/>
          <dgm:animLvl val="lvl"/>
          <dgm:resizeHandles val="exact"/>
        </dgm:presLayoutVars>
      </dgm:prSet>
      <dgm:spPr/>
    </dgm:pt>
    <dgm:pt modelId="{06A9385E-DC14-46DD-8715-B6B1E75DD82E}" type="pres">
      <dgm:prSet presAssocID="{FF53473F-AA39-4815-B869-5C7BEF227C7B}" presName="composite" presStyleCnt="0"/>
      <dgm:spPr/>
    </dgm:pt>
    <dgm:pt modelId="{3235B496-FAB3-4638-8F76-28C99E1B8C8C}" type="pres">
      <dgm:prSet presAssocID="{FF53473F-AA39-4815-B869-5C7BEF227C7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115C533-8C20-4FB8-97B0-23326409AFA7}" type="pres">
      <dgm:prSet presAssocID="{FF53473F-AA39-4815-B869-5C7BEF227C7B}" presName="desTx" presStyleLbl="alignAccFollowNode1" presStyleIdx="0" presStyleCnt="4">
        <dgm:presLayoutVars>
          <dgm:bulletEnabled val="1"/>
        </dgm:presLayoutVars>
      </dgm:prSet>
      <dgm:spPr/>
    </dgm:pt>
    <dgm:pt modelId="{2708A377-5475-4B73-9A70-880207D212B3}" type="pres">
      <dgm:prSet presAssocID="{CCAD760F-EE31-4519-A2B8-86500E31A075}" presName="space" presStyleCnt="0"/>
      <dgm:spPr/>
    </dgm:pt>
    <dgm:pt modelId="{EC89D451-E6FB-42A6-A7F4-27EE663C4796}" type="pres">
      <dgm:prSet presAssocID="{9E611DD4-DC51-4386-9AF7-D0EB3FBAE035}" presName="composite" presStyleCnt="0"/>
      <dgm:spPr/>
    </dgm:pt>
    <dgm:pt modelId="{B50C0FA1-E1DE-460E-B70D-93F7CA08EA31}" type="pres">
      <dgm:prSet presAssocID="{9E611DD4-DC51-4386-9AF7-D0EB3FBAE03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C9233F0-1A74-47BD-8034-3FC966BAD0A6}" type="pres">
      <dgm:prSet presAssocID="{9E611DD4-DC51-4386-9AF7-D0EB3FBAE035}" presName="desTx" presStyleLbl="alignAccFollowNode1" presStyleIdx="1" presStyleCnt="4">
        <dgm:presLayoutVars>
          <dgm:bulletEnabled val="1"/>
        </dgm:presLayoutVars>
      </dgm:prSet>
      <dgm:spPr/>
    </dgm:pt>
    <dgm:pt modelId="{EC19B250-C967-41AF-8D1D-2391C4267841}" type="pres">
      <dgm:prSet presAssocID="{D0D3F327-02A9-4686-B071-E0634C07D95A}" presName="space" presStyleCnt="0"/>
      <dgm:spPr/>
    </dgm:pt>
    <dgm:pt modelId="{65061135-1F22-4C6E-A314-4845A74989AF}" type="pres">
      <dgm:prSet presAssocID="{9542E63C-E951-4E82-9DDC-6DB86DE09CC7}" presName="composite" presStyleCnt="0"/>
      <dgm:spPr/>
    </dgm:pt>
    <dgm:pt modelId="{340C87AE-884B-4878-B56F-D5A8A21D2377}" type="pres">
      <dgm:prSet presAssocID="{9542E63C-E951-4E82-9DDC-6DB86DE09CC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C63103F-2D98-4EEB-8898-1BA08527F8E4}" type="pres">
      <dgm:prSet presAssocID="{9542E63C-E951-4E82-9DDC-6DB86DE09CC7}" presName="desTx" presStyleLbl="alignAccFollowNode1" presStyleIdx="2" presStyleCnt="4">
        <dgm:presLayoutVars>
          <dgm:bulletEnabled val="1"/>
        </dgm:presLayoutVars>
      </dgm:prSet>
      <dgm:spPr/>
    </dgm:pt>
    <dgm:pt modelId="{96CCEC7F-0593-409A-8E43-4F95AE166480}" type="pres">
      <dgm:prSet presAssocID="{E29FAE14-3685-4D63-BB0C-9705BA51E21A}" presName="space" presStyleCnt="0"/>
      <dgm:spPr/>
    </dgm:pt>
    <dgm:pt modelId="{C98B7477-C953-41C6-A719-92C5780ACF6B}" type="pres">
      <dgm:prSet presAssocID="{B7C5F794-B5A3-44C2-B039-774D1A3A38AB}" presName="composite" presStyleCnt="0"/>
      <dgm:spPr/>
    </dgm:pt>
    <dgm:pt modelId="{FF6DC588-1BC3-49DC-8354-365D80EC1866}" type="pres">
      <dgm:prSet presAssocID="{B7C5F794-B5A3-44C2-B039-774D1A3A38A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F2E9697-DB20-4586-B6C4-C11707A5673E}" type="pres">
      <dgm:prSet presAssocID="{B7C5F794-B5A3-44C2-B039-774D1A3A38A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8BD1E02-3404-4CA5-9776-216D72C341BE}" type="presOf" srcId="{A6F03388-DE05-4081-8CBC-046F878AA618}" destId="{8C9233F0-1A74-47BD-8034-3FC966BAD0A6}" srcOrd="0" destOrd="1" presId="urn:microsoft.com/office/officeart/2005/8/layout/hList1"/>
    <dgm:cxn modelId="{BEEF6D02-92C6-4683-A842-C9183A2352AD}" srcId="{9542E63C-E951-4E82-9DDC-6DB86DE09CC7}" destId="{F293FA3E-4A41-4927-8747-5B3A8F4D8B27}" srcOrd="3" destOrd="0" parTransId="{070F37EB-F5F3-4A91-AF8A-128A4899AE06}" sibTransId="{898F5261-8BD3-4728-AA18-C31B0A869215}"/>
    <dgm:cxn modelId="{C735F002-A9F9-4AA8-8633-6D0BADD787C3}" srcId="{B7C5F794-B5A3-44C2-B039-774D1A3A38AB}" destId="{CF23CA97-DDF2-42E0-8721-D97D76E64D3C}" srcOrd="1" destOrd="0" parTransId="{9030A638-B7E5-488E-A4A6-1F0A199E0B0C}" sibTransId="{FE885EAE-84DF-4810-A75B-B42AB527BF29}"/>
    <dgm:cxn modelId="{45237C05-1B36-466E-BA58-B140C113AA9C}" type="presOf" srcId="{8D871C8F-01CF-4141-8F83-07D5967A5E8F}" destId="{E00856DB-90C5-41EF-845D-F2AC298A6F27}" srcOrd="0" destOrd="0" presId="urn:microsoft.com/office/officeart/2005/8/layout/hList1"/>
    <dgm:cxn modelId="{0A5A690D-A440-4B5D-B30D-4A12E33F0862}" srcId="{B7C5F794-B5A3-44C2-B039-774D1A3A38AB}" destId="{40ED8263-CFA9-449C-B9E3-FF7DDAA7E43C}" srcOrd="3" destOrd="0" parTransId="{934FF67C-1FB6-47EA-BF6A-5B0670C27E51}" sibTransId="{00C21A38-2B70-43A0-B9D1-1B078CC4FCF0}"/>
    <dgm:cxn modelId="{BE348D0E-0665-43E2-BBD1-9AC20216BF71}" type="presOf" srcId="{F293FA3E-4A41-4927-8747-5B3A8F4D8B27}" destId="{5C63103F-2D98-4EEB-8898-1BA08527F8E4}" srcOrd="0" destOrd="3" presId="urn:microsoft.com/office/officeart/2005/8/layout/hList1"/>
    <dgm:cxn modelId="{919CC61E-2B03-4F54-9932-DA0B1711CCCA}" srcId="{B7C5F794-B5A3-44C2-B039-774D1A3A38AB}" destId="{B13929D5-7C5F-4A97-8AC8-FADFB7740BD7}" srcOrd="0" destOrd="0" parTransId="{39DE90FC-717C-4857-B106-B537968949C5}" sibTransId="{86F7BE41-C520-40ED-B540-61185F98C4F6}"/>
    <dgm:cxn modelId="{4B244A21-ABB7-40BF-B522-2EBC296C216C}" type="presOf" srcId="{0F2CA97D-6CF2-4922-824F-066C2C56A43D}" destId="{5C63103F-2D98-4EEB-8898-1BA08527F8E4}" srcOrd="0" destOrd="0" presId="urn:microsoft.com/office/officeart/2005/8/layout/hList1"/>
    <dgm:cxn modelId="{4508D134-F79C-4A0F-B01A-85FF4F42815A}" srcId="{FF53473F-AA39-4815-B869-5C7BEF227C7B}" destId="{B4A1CD64-B0CB-4FCC-B1E5-C57E35DDFDA5}" srcOrd="0" destOrd="0" parTransId="{BC156D1F-69BA-4DD1-95A1-142636826620}" sibTransId="{171E98C8-4B6A-4C16-B94E-9D0EC137E8D7}"/>
    <dgm:cxn modelId="{4FA59E36-F946-4848-BB93-002A35ABB261}" srcId="{FF53473F-AA39-4815-B869-5C7BEF227C7B}" destId="{BE3B2302-DF22-4435-B5FC-CDE978D99729}" srcOrd="1" destOrd="0" parTransId="{9E26987F-C097-4170-A292-9F97B422CD70}" sibTransId="{9026C70B-0BCC-4DBB-838E-1DD14ADBCBFE}"/>
    <dgm:cxn modelId="{3A4C1C38-ED29-44FF-9A6D-0E236ED7474A}" type="presOf" srcId="{BE7C54BD-3D59-4157-BF8F-CF8F354932FB}" destId="{8C9233F0-1A74-47BD-8034-3FC966BAD0A6}" srcOrd="0" destOrd="2" presId="urn:microsoft.com/office/officeart/2005/8/layout/hList1"/>
    <dgm:cxn modelId="{4DD3885F-303C-4905-B3B3-ACF42AF205BF}" type="presOf" srcId="{0079201B-A5D9-4062-87A8-5E9A1C4257F4}" destId="{5C63103F-2D98-4EEB-8898-1BA08527F8E4}" srcOrd="0" destOrd="4" presId="urn:microsoft.com/office/officeart/2005/8/layout/hList1"/>
    <dgm:cxn modelId="{EF1C925F-A97D-481E-9A5F-13FDE9A19C1F}" srcId="{8D871C8F-01CF-4141-8F83-07D5967A5E8F}" destId="{B7C5F794-B5A3-44C2-B039-774D1A3A38AB}" srcOrd="3" destOrd="0" parTransId="{C8A86B59-7A35-4F5A-B4E8-2640BBABBA88}" sibTransId="{66D1032F-6E5D-4C84-8B75-CF69B7875599}"/>
    <dgm:cxn modelId="{FFBD8744-F17F-49E3-B0C0-76405978B3DF}" type="presOf" srcId="{707ECF71-2EBA-46F9-9090-2A3E5BD1C7CC}" destId="{5C63103F-2D98-4EEB-8898-1BA08527F8E4}" srcOrd="0" destOrd="2" presId="urn:microsoft.com/office/officeart/2005/8/layout/hList1"/>
    <dgm:cxn modelId="{AFCAB265-B044-45CC-8F60-CBBBAD197D5F}" type="presOf" srcId="{B4A1CD64-B0CB-4FCC-B1E5-C57E35DDFDA5}" destId="{3115C533-8C20-4FB8-97B0-23326409AFA7}" srcOrd="0" destOrd="0" presId="urn:microsoft.com/office/officeart/2005/8/layout/hList1"/>
    <dgm:cxn modelId="{7EC8E765-B5CA-46C1-84D0-BC2DFAD00295}" type="presOf" srcId="{9542E63C-E951-4E82-9DDC-6DB86DE09CC7}" destId="{340C87AE-884B-4878-B56F-D5A8A21D2377}" srcOrd="0" destOrd="0" presId="urn:microsoft.com/office/officeart/2005/8/layout/hList1"/>
    <dgm:cxn modelId="{67EB3B4C-6BDA-44E1-AA59-45AE90616CB3}" type="presOf" srcId="{B7C5F794-B5A3-44C2-B039-774D1A3A38AB}" destId="{FF6DC588-1BC3-49DC-8354-365D80EC1866}" srcOrd="0" destOrd="0" presId="urn:microsoft.com/office/officeart/2005/8/layout/hList1"/>
    <dgm:cxn modelId="{51E97D4F-EBA4-4C5F-A9C6-ABDDFE1C0C01}" type="presOf" srcId="{40ED8263-CFA9-449C-B9E3-FF7DDAA7E43C}" destId="{5F2E9697-DB20-4586-B6C4-C11707A5673E}" srcOrd="0" destOrd="3" presId="urn:microsoft.com/office/officeart/2005/8/layout/hList1"/>
    <dgm:cxn modelId="{016E5553-4EA9-4C4C-956F-76D2C4109079}" type="presOf" srcId="{9E611DD4-DC51-4386-9AF7-D0EB3FBAE035}" destId="{B50C0FA1-E1DE-460E-B70D-93F7CA08EA31}" srcOrd="0" destOrd="0" presId="urn:microsoft.com/office/officeart/2005/8/layout/hList1"/>
    <dgm:cxn modelId="{73BAB088-4800-4C37-80D1-29F40F3FA50C}" srcId="{9542E63C-E951-4E82-9DDC-6DB86DE09CC7}" destId="{7098BECF-FCF9-4903-894C-62768373F7F2}" srcOrd="1" destOrd="0" parTransId="{02CEC36C-97B1-4677-A5A7-39DE7CC40316}" sibTransId="{323DA841-0A92-4BD6-971B-126594DDCC60}"/>
    <dgm:cxn modelId="{3BC19296-C974-49C9-AC45-07CF8C759EB7}" type="presOf" srcId="{B13929D5-7C5F-4A97-8AC8-FADFB7740BD7}" destId="{5F2E9697-DB20-4586-B6C4-C11707A5673E}" srcOrd="0" destOrd="0" presId="urn:microsoft.com/office/officeart/2005/8/layout/hList1"/>
    <dgm:cxn modelId="{D1E2C19A-08AF-408C-9D04-207CD6046307}" type="presOf" srcId="{7098BECF-FCF9-4903-894C-62768373F7F2}" destId="{5C63103F-2D98-4EEB-8898-1BA08527F8E4}" srcOrd="0" destOrd="1" presId="urn:microsoft.com/office/officeart/2005/8/layout/hList1"/>
    <dgm:cxn modelId="{BAB375AA-8DDF-4746-9CEA-1BD4667EB837}" type="presOf" srcId="{BE3B2302-DF22-4435-B5FC-CDE978D99729}" destId="{3115C533-8C20-4FB8-97B0-23326409AFA7}" srcOrd="0" destOrd="1" presId="urn:microsoft.com/office/officeart/2005/8/layout/hList1"/>
    <dgm:cxn modelId="{D9FC23B0-8BDD-496E-B254-533EC4E39A5B}" srcId="{B7C5F794-B5A3-44C2-B039-774D1A3A38AB}" destId="{F15C7EA3-42EB-4D1D-B9EF-04ABD86C4600}" srcOrd="2" destOrd="0" parTransId="{4ABC78F7-7EE9-42D9-813F-39DBD9B1BF2B}" sibTransId="{16998384-2B84-4ADC-A6C1-41C971D886CB}"/>
    <dgm:cxn modelId="{678D2DB9-4BD9-462E-B8A5-D8CD77B12C21}" srcId="{FF53473F-AA39-4815-B869-5C7BEF227C7B}" destId="{5B07156C-FFE3-451F-A0C6-E359A248405F}" srcOrd="3" destOrd="0" parTransId="{1FC8195C-301F-4DD7-89E8-1E18B10A7E52}" sibTransId="{7B995008-D508-45F0-80F0-DB9D643A3E73}"/>
    <dgm:cxn modelId="{150A54C1-34DA-4D51-96BA-BBB969D24BD7}" srcId="{9E611DD4-DC51-4386-9AF7-D0EB3FBAE035}" destId="{A6F03388-DE05-4081-8CBC-046F878AA618}" srcOrd="1" destOrd="0" parTransId="{2F7F8673-AE32-4C74-A982-03FC9D9DED59}" sibTransId="{114688D0-EE68-4140-A4A4-D24ACC0BA4F6}"/>
    <dgm:cxn modelId="{FE03B7C1-CF72-4598-8A3C-F44614D8A239}" type="presOf" srcId="{CF23CA97-DDF2-42E0-8721-D97D76E64D3C}" destId="{5F2E9697-DB20-4586-B6C4-C11707A5673E}" srcOrd="0" destOrd="1" presId="urn:microsoft.com/office/officeart/2005/8/layout/hList1"/>
    <dgm:cxn modelId="{84E302C3-DF4F-4B27-BD75-EE120B373BD8}" srcId="{9542E63C-E951-4E82-9DDC-6DB86DE09CC7}" destId="{707ECF71-2EBA-46F9-9090-2A3E5BD1C7CC}" srcOrd="2" destOrd="0" parTransId="{7B30718E-0A95-4C14-B9E7-72881ECA259D}" sibTransId="{C4503124-00F3-40EC-AF13-2769F53200D9}"/>
    <dgm:cxn modelId="{16223EC6-BCE8-4BB8-A9CB-19B660646B76}" srcId="{9542E63C-E951-4E82-9DDC-6DB86DE09CC7}" destId="{0F2CA97D-6CF2-4922-824F-066C2C56A43D}" srcOrd="0" destOrd="0" parTransId="{2ACA32CA-ABCB-4AA6-8DCC-1AF26C12A11C}" sibTransId="{2E852D85-BF5F-4366-82B1-3C6A65446F94}"/>
    <dgm:cxn modelId="{1275BDCF-1F22-45EC-88EB-69088DC64855}" srcId="{FF53473F-AA39-4815-B869-5C7BEF227C7B}" destId="{60893F07-458A-4255-B850-6784CC36A16C}" srcOrd="2" destOrd="0" parTransId="{33B374FF-B772-4BDA-A097-082624C9A391}" sibTransId="{D2D66F38-F709-48C8-AA4D-9494095FEE51}"/>
    <dgm:cxn modelId="{92D581D0-50CA-4830-A4B7-8BE7D897E663}" srcId="{9E611DD4-DC51-4386-9AF7-D0EB3FBAE035}" destId="{BE7C54BD-3D59-4157-BF8F-CF8F354932FB}" srcOrd="2" destOrd="0" parTransId="{FE5EEF38-1152-484F-9D93-1A88B3395258}" sibTransId="{189A8A6E-ECB3-4AAE-B65A-6DCB8BDED420}"/>
    <dgm:cxn modelId="{6039C2D8-18C2-4301-92C6-7BA79E73C9D6}" srcId="{8D871C8F-01CF-4141-8F83-07D5967A5E8F}" destId="{9E611DD4-DC51-4386-9AF7-D0EB3FBAE035}" srcOrd="1" destOrd="0" parTransId="{29496885-7292-444A-BBFF-28CB2E1A5722}" sibTransId="{D0D3F327-02A9-4686-B071-E0634C07D95A}"/>
    <dgm:cxn modelId="{67E0CFD8-C0FC-4E9F-AC9D-95EDEA76276D}" type="presOf" srcId="{FF53473F-AA39-4815-B869-5C7BEF227C7B}" destId="{3235B496-FAB3-4638-8F76-28C99E1B8C8C}" srcOrd="0" destOrd="0" presId="urn:microsoft.com/office/officeart/2005/8/layout/hList1"/>
    <dgm:cxn modelId="{73F9CEDE-F5C0-4387-9E6D-6908C6F0F4AB}" type="presOf" srcId="{60893F07-458A-4255-B850-6784CC36A16C}" destId="{3115C533-8C20-4FB8-97B0-23326409AFA7}" srcOrd="0" destOrd="2" presId="urn:microsoft.com/office/officeart/2005/8/layout/hList1"/>
    <dgm:cxn modelId="{D04A44E2-E791-47ED-AA7D-E1CBD8A3962E}" srcId="{9542E63C-E951-4E82-9DDC-6DB86DE09CC7}" destId="{0079201B-A5D9-4062-87A8-5E9A1C4257F4}" srcOrd="4" destOrd="0" parTransId="{BAA610C8-8F5C-4E0D-824A-A4D64278C2B1}" sibTransId="{DF2F6E92-24EC-4276-B88E-1C0582C34C0F}"/>
    <dgm:cxn modelId="{16E895E9-BEA8-4E43-94FE-FA619930BC52}" type="presOf" srcId="{F15C7EA3-42EB-4D1D-B9EF-04ABD86C4600}" destId="{5F2E9697-DB20-4586-B6C4-C11707A5673E}" srcOrd="0" destOrd="2" presId="urn:microsoft.com/office/officeart/2005/8/layout/hList1"/>
    <dgm:cxn modelId="{38299AF4-B34A-41DE-BAF6-C19B056E297C}" type="presOf" srcId="{8536EF57-F077-4615-AA14-247F5E5FDF2C}" destId="{8C9233F0-1A74-47BD-8034-3FC966BAD0A6}" srcOrd="0" destOrd="0" presId="urn:microsoft.com/office/officeart/2005/8/layout/hList1"/>
    <dgm:cxn modelId="{7F6FA5F6-5403-4651-9556-E0E7C0A33EF6}" srcId="{8D871C8F-01CF-4141-8F83-07D5967A5E8F}" destId="{FF53473F-AA39-4815-B869-5C7BEF227C7B}" srcOrd="0" destOrd="0" parTransId="{6A4689E1-0055-46B5-B59F-EF236E627BD7}" sibTransId="{CCAD760F-EE31-4519-A2B8-86500E31A075}"/>
    <dgm:cxn modelId="{B2D90BF7-8074-40AC-BDF1-7520D5F90263}" srcId="{8D871C8F-01CF-4141-8F83-07D5967A5E8F}" destId="{9542E63C-E951-4E82-9DDC-6DB86DE09CC7}" srcOrd="2" destOrd="0" parTransId="{0E3199BA-BB1E-408C-A31C-B4B404298A3F}" sibTransId="{E29FAE14-3685-4D63-BB0C-9705BA51E21A}"/>
    <dgm:cxn modelId="{C5871CFA-7372-4E59-844C-54D060FA385D}" srcId="{9E611DD4-DC51-4386-9AF7-D0EB3FBAE035}" destId="{8536EF57-F077-4615-AA14-247F5E5FDF2C}" srcOrd="0" destOrd="0" parTransId="{978E478F-7515-4DF9-9A6B-0FE3B1B2D9EA}" sibTransId="{9F6ECB3D-B163-4576-88D4-C8DBF2FC445E}"/>
    <dgm:cxn modelId="{965FF7FD-E1D6-48BA-975D-289B469482BC}" type="presOf" srcId="{5B07156C-FFE3-451F-A0C6-E359A248405F}" destId="{3115C533-8C20-4FB8-97B0-23326409AFA7}" srcOrd="0" destOrd="3" presId="urn:microsoft.com/office/officeart/2005/8/layout/hList1"/>
    <dgm:cxn modelId="{1E9D3B79-20B7-4875-9760-AAEBD96AB915}" type="presParOf" srcId="{E00856DB-90C5-41EF-845D-F2AC298A6F27}" destId="{06A9385E-DC14-46DD-8715-B6B1E75DD82E}" srcOrd="0" destOrd="0" presId="urn:microsoft.com/office/officeart/2005/8/layout/hList1"/>
    <dgm:cxn modelId="{7E1F3CA9-44BB-4F1A-AA30-07C7FCC8E1D2}" type="presParOf" srcId="{06A9385E-DC14-46DD-8715-B6B1E75DD82E}" destId="{3235B496-FAB3-4638-8F76-28C99E1B8C8C}" srcOrd="0" destOrd="0" presId="urn:microsoft.com/office/officeart/2005/8/layout/hList1"/>
    <dgm:cxn modelId="{01F79AED-1F13-4774-AD7F-6F194F4F800D}" type="presParOf" srcId="{06A9385E-DC14-46DD-8715-B6B1E75DD82E}" destId="{3115C533-8C20-4FB8-97B0-23326409AFA7}" srcOrd="1" destOrd="0" presId="urn:microsoft.com/office/officeart/2005/8/layout/hList1"/>
    <dgm:cxn modelId="{1E93B99C-268A-42EA-9520-FF14ED7A5090}" type="presParOf" srcId="{E00856DB-90C5-41EF-845D-F2AC298A6F27}" destId="{2708A377-5475-4B73-9A70-880207D212B3}" srcOrd="1" destOrd="0" presId="urn:microsoft.com/office/officeart/2005/8/layout/hList1"/>
    <dgm:cxn modelId="{6B3C0CE2-5AA7-4FDF-AE56-5C2076D9A5E0}" type="presParOf" srcId="{E00856DB-90C5-41EF-845D-F2AC298A6F27}" destId="{EC89D451-E6FB-42A6-A7F4-27EE663C4796}" srcOrd="2" destOrd="0" presId="urn:microsoft.com/office/officeart/2005/8/layout/hList1"/>
    <dgm:cxn modelId="{DDE5DB15-ECAF-464C-9136-6E4C9823CA5E}" type="presParOf" srcId="{EC89D451-E6FB-42A6-A7F4-27EE663C4796}" destId="{B50C0FA1-E1DE-460E-B70D-93F7CA08EA31}" srcOrd="0" destOrd="0" presId="urn:microsoft.com/office/officeart/2005/8/layout/hList1"/>
    <dgm:cxn modelId="{6D543CDD-2A2D-46C8-B28F-2D2192247AF8}" type="presParOf" srcId="{EC89D451-E6FB-42A6-A7F4-27EE663C4796}" destId="{8C9233F0-1A74-47BD-8034-3FC966BAD0A6}" srcOrd="1" destOrd="0" presId="urn:microsoft.com/office/officeart/2005/8/layout/hList1"/>
    <dgm:cxn modelId="{8AFCED32-9904-4F50-9CDB-448C90682C97}" type="presParOf" srcId="{E00856DB-90C5-41EF-845D-F2AC298A6F27}" destId="{EC19B250-C967-41AF-8D1D-2391C4267841}" srcOrd="3" destOrd="0" presId="urn:microsoft.com/office/officeart/2005/8/layout/hList1"/>
    <dgm:cxn modelId="{33EB2758-27A3-4C61-B637-610E827BE0C4}" type="presParOf" srcId="{E00856DB-90C5-41EF-845D-F2AC298A6F27}" destId="{65061135-1F22-4C6E-A314-4845A74989AF}" srcOrd="4" destOrd="0" presId="urn:microsoft.com/office/officeart/2005/8/layout/hList1"/>
    <dgm:cxn modelId="{EDB4CF66-1190-4A8B-AF19-C23207F1C2C9}" type="presParOf" srcId="{65061135-1F22-4C6E-A314-4845A74989AF}" destId="{340C87AE-884B-4878-B56F-D5A8A21D2377}" srcOrd="0" destOrd="0" presId="urn:microsoft.com/office/officeart/2005/8/layout/hList1"/>
    <dgm:cxn modelId="{B5680824-2B41-4F65-A39F-3C8C6E34609C}" type="presParOf" srcId="{65061135-1F22-4C6E-A314-4845A74989AF}" destId="{5C63103F-2D98-4EEB-8898-1BA08527F8E4}" srcOrd="1" destOrd="0" presId="urn:microsoft.com/office/officeart/2005/8/layout/hList1"/>
    <dgm:cxn modelId="{A850D9ED-6C37-41DD-BF7F-C6236F267E62}" type="presParOf" srcId="{E00856DB-90C5-41EF-845D-F2AC298A6F27}" destId="{96CCEC7F-0593-409A-8E43-4F95AE166480}" srcOrd="5" destOrd="0" presId="urn:microsoft.com/office/officeart/2005/8/layout/hList1"/>
    <dgm:cxn modelId="{8575245E-880F-4290-8153-6F1A065D645E}" type="presParOf" srcId="{E00856DB-90C5-41EF-845D-F2AC298A6F27}" destId="{C98B7477-C953-41C6-A719-92C5780ACF6B}" srcOrd="6" destOrd="0" presId="urn:microsoft.com/office/officeart/2005/8/layout/hList1"/>
    <dgm:cxn modelId="{2E98B447-20E3-4E1A-8018-8E92AB42646D}" type="presParOf" srcId="{C98B7477-C953-41C6-A719-92C5780ACF6B}" destId="{FF6DC588-1BC3-49DC-8354-365D80EC1866}" srcOrd="0" destOrd="0" presId="urn:microsoft.com/office/officeart/2005/8/layout/hList1"/>
    <dgm:cxn modelId="{535A8483-9C0F-4863-9EE7-7DBC5478E243}" type="presParOf" srcId="{C98B7477-C953-41C6-A719-92C5780ACF6B}" destId="{5F2E9697-DB20-4586-B6C4-C11707A5673E}" srcOrd="1" destOrd="0" presId="urn:microsoft.com/office/officeart/2005/8/layout/h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5B496-FAB3-4638-8F76-28C99E1B8C8C}">
      <dsp:nvSpPr>
        <dsp:cNvPr id="0" name=""/>
        <dsp:cNvSpPr/>
      </dsp:nvSpPr>
      <dsp:spPr>
        <a:xfrm>
          <a:off x="3531" y="841703"/>
          <a:ext cx="2123415" cy="6681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Yu Gothic" panose="020B0400000000000000" pitchFamily="34" charset="-128"/>
              <a:ea typeface="Yu Gothic" panose="020B0400000000000000" pitchFamily="34" charset="-128"/>
            </a:rPr>
            <a:t>Medio de Interacción con los Clientes </a:t>
          </a:r>
          <a:endParaRPr lang="es-MX" sz="1400" b="1" kern="1200" dirty="0">
            <a:highlight>
              <a:srgbClr val="B88C00"/>
            </a:highlight>
            <a:latin typeface="Yu Gothic" panose="020B0400000000000000" pitchFamily="34" charset="-128"/>
            <a:ea typeface="Yu Gothic" panose="020B0400000000000000" pitchFamily="34" charset="-128"/>
          </a:endParaRPr>
        </a:p>
      </dsp:txBody>
      <dsp:txXfrm>
        <a:off x="3531" y="841703"/>
        <a:ext cx="2123415" cy="668111"/>
      </dsp:txXfrm>
    </dsp:sp>
    <dsp:sp modelId="{3115C533-8C20-4FB8-97B0-23326409AFA7}">
      <dsp:nvSpPr>
        <dsp:cNvPr id="0" name=""/>
        <dsp:cNvSpPr/>
      </dsp:nvSpPr>
      <dsp:spPr>
        <a:xfrm>
          <a:off x="3531" y="1509814"/>
          <a:ext cx="2123415" cy="304516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accent4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Reingeniería de sistema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400" kern="1200" dirty="0">
            <a:solidFill>
              <a:schemeClr val="accent4">
                <a:lumMod val="75000"/>
              </a:schemeClr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400" kern="1200" dirty="0">
            <a:solidFill>
              <a:schemeClr val="accent4">
                <a:lumMod val="75000"/>
              </a:schemeClr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rgbClr val="002060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Migración de app a WhatsApp *</a:t>
          </a:r>
        </a:p>
      </dsp:txBody>
      <dsp:txXfrm>
        <a:off x="3531" y="1509814"/>
        <a:ext cx="2123415" cy="3045164"/>
      </dsp:txXfrm>
    </dsp:sp>
    <dsp:sp modelId="{B50C0FA1-E1DE-460E-B70D-93F7CA08EA31}">
      <dsp:nvSpPr>
        <dsp:cNvPr id="0" name=""/>
        <dsp:cNvSpPr/>
      </dsp:nvSpPr>
      <dsp:spPr>
        <a:xfrm>
          <a:off x="2424224" y="841703"/>
          <a:ext cx="2123415" cy="668111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Yu Gothic" panose="020B0400000000000000" pitchFamily="34" charset="-128"/>
              <a:ea typeface="Yu Gothic" panose="020B0400000000000000" pitchFamily="34" charset="-128"/>
            </a:rPr>
            <a:t>Asesoría y servicio del ajustador exprés </a:t>
          </a:r>
        </a:p>
      </dsp:txBody>
      <dsp:txXfrm>
        <a:off x="2424224" y="841703"/>
        <a:ext cx="2123415" cy="668111"/>
      </dsp:txXfrm>
    </dsp:sp>
    <dsp:sp modelId="{8C9233F0-1A74-47BD-8034-3FC966BAD0A6}">
      <dsp:nvSpPr>
        <dsp:cNvPr id="0" name=""/>
        <dsp:cNvSpPr/>
      </dsp:nvSpPr>
      <dsp:spPr>
        <a:xfrm>
          <a:off x="2424224" y="1509814"/>
          <a:ext cx="2123415" cy="3045164"/>
        </a:xfrm>
        <a:prstGeom prst="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rgbClr val="7030A0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Herramientas para monitoreo y grabación de llamadas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400" kern="1200" dirty="0">
            <a:solidFill>
              <a:srgbClr val="7030A0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rgbClr val="7030A0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Necesidades de capacitación</a:t>
          </a:r>
        </a:p>
      </dsp:txBody>
      <dsp:txXfrm>
        <a:off x="2424224" y="1509814"/>
        <a:ext cx="2123415" cy="3045164"/>
      </dsp:txXfrm>
    </dsp:sp>
    <dsp:sp modelId="{340C87AE-884B-4878-B56F-D5A8A21D2377}">
      <dsp:nvSpPr>
        <dsp:cNvPr id="0" name=""/>
        <dsp:cNvSpPr/>
      </dsp:nvSpPr>
      <dsp:spPr>
        <a:xfrm>
          <a:off x="4844918" y="841703"/>
          <a:ext cx="2123415" cy="668111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Yu Gothic" panose="020B0400000000000000" pitchFamily="34" charset="-128"/>
              <a:ea typeface="Yu Gothic" panose="020B0400000000000000" pitchFamily="34" charset="-128"/>
            </a:rPr>
            <a:t>Oportunidad y Seguimiento</a:t>
          </a:r>
        </a:p>
      </dsp:txBody>
      <dsp:txXfrm>
        <a:off x="4844918" y="841703"/>
        <a:ext cx="2123415" cy="668111"/>
      </dsp:txXfrm>
    </dsp:sp>
    <dsp:sp modelId="{5C63103F-2D98-4EEB-8898-1BA08527F8E4}">
      <dsp:nvSpPr>
        <dsp:cNvPr id="0" name=""/>
        <dsp:cNvSpPr/>
      </dsp:nvSpPr>
      <dsp:spPr>
        <a:xfrm>
          <a:off x="4844918" y="1509814"/>
          <a:ext cx="2123415" cy="3045164"/>
        </a:xfrm>
        <a:prstGeom prst="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accent4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Reingeniería de sistema</a:t>
          </a:r>
          <a:endParaRPr lang="es-MX" sz="1400" kern="1200" dirty="0">
            <a:solidFill>
              <a:schemeClr val="accent1">
                <a:lumMod val="75000"/>
              </a:schemeClr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400" kern="1200" dirty="0">
            <a:solidFill>
              <a:schemeClr val="accent1">
                <a:lumMod val="75000"/>
              </a:schemeClr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accent1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Alertamientos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400" kern="1200" dirty="0">
            <a:solidFill>
              <a:schemeClr val="accent1">
                <a:lumMod val="75000"/>
              </a:schemeClr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accent1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Robustecimiento de estructura</a:t>
          </a:r>
        </a:p>
      </dsp:txBody>
      <dsp:txXfrm>
        <a:off x="4844918" y="1509814"/>
        <a:ext cx="2123415" cy="3045164"/>
      </dsp:txXfrm>
    </dsp:sp>
    <dsp:sp modelId="{FF6DC588-1BC3-49DC-8354-365D80EC1866}">
      <dsp:nvSpPr>
        <dsp:cNvPr id="0" name=""/>
        <dsp:cNvSpPr/>
      </dsp:nvSpPr>
      <dsp:spPr>
        <a:xfrm>
          <a:off x="7265612" y="841703"/>
          <a:ext cx="2123415" cy="668111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Yu Gothic" panose="020B0400000000000000" pitchFamily="34" charset="-128"/>
              <a:ea typeface="Yu Gothic" panose="020B0400000000000000" pitchFamily="34" charset="-128"/>
            </a:rPr>
            <a:t>Control Interno</a:t>
          </a:r>
        </a:p>
      </dsp:txBody>
      <dsp:txXfrm>
        <a:off x="7265612" y="841703"/>
        <a:ext cx="2123415" cy="668111"/>
      </dsp:txXfrm>
    </dsp:sp>
    <dsp:sp modelId="{5F2E9697-DB20-4586-B6C4-C11707A5673E}">
      <dsp:nvSpPr>
        <dsp:cNvPr id="0" name=""/>
        <dsp:cNvSpPr/>
      </dsp:nvSpPr>
      <dsp:spPr>
        <a:xfrm>
          <a:off x="7265612" y="1509814"/>
          <a:ext cx="2123415" cy="3045164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accent5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Revisión de expediente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accent5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Apertura de reservas en diferentes coberturas.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accent5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Códigos de responsabilidad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accent5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Generación de folios electrónicos de servicios</a:t>
          </a:r>
        </a:p>
      </dsp:txBody>
      <dsp:txXfrm>
        <a:off x="7265612" y="1509814"/>
        <a:ext cx="2123415" cy="3045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155CD-E9C5-45CF-85C9-C23A54C428D5}" type="datetimeFigureOut">
              <a:rPr lang="es-MX" smtClean="0"/>
              <a:t>07/06/2022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8E7C-937B-475D-A7F1-B24FC0E179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35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481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7503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36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899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049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857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769373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839200" y="274638"/>
            <a:ext cx="27432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80264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599026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60958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121917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828754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2438339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F9D215D6-5FE9-4337-B9F4-E11EEA4D3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063038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F9D215D6-5FE9-4337-B9F4-E11EEA4D3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04438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963085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5" y="2906714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33"/>
              </a:spcBef>
              <a:buSzTx/>
              <a:buFontTx/>
              <a:buNone/>
              <a:defRPr sz="2667">
                <a:solidFill>
                  <a:srgbClr val="888888"/>
                </a:solidFill>
              </a:defRPr>
            </a:lvl1pPr>
            <a:lvl2pPr marL="0" indent="609585">
              <a:spcBef>
                <a:spcPts val="533"/>
              </a:spcBef>
              <a:buSzTx/>
              <a:buFontTx/>
              <a:buNone/>
              <a:defRPr sz="2667">
                <a:solidFill>
                  <a:srgbClr val="888888"/>
                </a:solidFill>
              </a:defRPr>
            </a:lvl2pPr>
            <a:lvl3pPr marL="0" indent="1219170">
              <a:spcBef>
                <a:spcPts val="533"/>
              </a:spcBef>
              <a:buSzTx/>
              <a:buFontTx/>
              <a:buNone/>
              <a:defRPr sz="2667">
                <a:solidFill>
                  <a:srgbClr val="888888"/>
                </a:solidFill>
              </a:defRPr>
            </a:lvl3pPr>
            <a:lvl4pPr marL="0" indent="1828754">
              <a:spcBef>
                <a:spcPts val="533"/>
              </a:spcBef>
              <a:buSzTx/>
              <a:buFontTx/>
              <a:buNone/>
              <a:defRPr sz="2667">
                <a:solidFill>
                  <a:srgbClr val="888888"/>
                </a:solidFill>
              </a:defRPr>
            </a:lvl4pPr>
            <a:lvl5pPr marL="0" indent="2438339">
              <a:spcBef>
                <a:spcPts val="533"/>
              </a:spcBef>
              <a:buSzTx/>
              <a:buFontTx/>
              <a:buNone/>
              <a:defRPr sz="2667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F9D215D6-5FE9-4337-B9F4-E11EEA4D3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96440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3733"/>
            </a:lvl1pPr>
            <a:lvl2pPr marL="1054074" indent="-444489">
              <a:spcBef>
                <a:spcPts val="800"/>
              </a:spcBef>
              <a:defRPr sz="3733"/>
            </a:lvl2pPr>
            <a:lvl3pPr marL="1645878" indent="-426708">
              <a:spcBef>
                <a:spcPts val="800"/>
              </a:spcBef>
              <a:defRPr sz="3733"/>
            </a:lvl3pPr>
            <a:lvl4pPr marL="2302876" indent="-474121">
              <a:spcBef>
                <a:spcPts val="800"/>
              </a:spcBef>
              <a:defRPr sz="3733"/>
            </a:lvl4pPr>
            <a:lvl5pPr marL="2912461" indent="-474121">
              <a:spcBef>
                <a:spcPts val="800"/>
              </a:spcBef>
              <a:defRPr sz="3733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F9D215D6-5FE9-4337-B9F4-E11EEA4D3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25908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67"/>
              </a:spcBef>
              <a:buSzTx/>
              <a:buFontTx/>
              <a:buNone/>
              <a:defRPr sz="3200" b="1"/>
            </a:lvl1pPr>
            <a:lvl2pPr marL="0" indent="609585">
              <a:spcBef>
                <a:spcPts val="667"/>
              </a:spcBef>
              <a:buSzTx/>
              <a:buFontTx/>
              <a:buNone/>
              <a:defRPr sz="3200" b="1"/>
            </a:lvl2pPr>
            <a:lvl3pPr marL="0" indent="1219170">
              <a:spcBef>
                <a:spcPts val="667"/>
              </a:spcBef>
              <a:buSzTx/>
              <a:buFontTx/>
              <a:buNone/>
              <a:defRPr sz="3200" b="1"/>
            </a:lvl3pPr>
            <a:lvl4pPr marL="0" indent="1828754">
              <a:spcBef>
                <a:spcPts val="667"/>
              </a:spcBef>
              <a:buSzTx/>
              <a:buFontTx/>
              <a:buNone/>
              <a:defRPr sz="3200" b="1"/>
            </a:lvl4pPr>
            <a:lvl5pPr marL="0" indent="2438339">
              <a:spcBef>
                <a:spcPts val="667"/>
              </a:spcBef>
              <a:buSzTx/>
              <a:buFontTx/>
              <a:buNone/>
              <a:defRPr sz="3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67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F9D215D6-5FE9-4337-B9F4-E11EEA4D3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979901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F9D215D6-5FE9-4337-B9F4-E11EEA4D3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964853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F9D215D6-5FE9-4337-B9F4-E11EEA4D3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822214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09600" y="273049"/>
            <a:ext cx="4011085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609601" y="1435102"/>
            <a:ext cx="4011087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F9D215D6-5FE9-4337-B9F4-E11EEA4D3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551069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1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2389720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20" y="5367338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67"/>
            </a:lvl1pPr>
            <a:lvl2pPr marL="0" indent="609585">
              <a:spcBef>
                <a:spcPts val="400"/>
              </a:spcBef>
              <a:buSzTx/>
              <a:buFontTx/>
              <a:buNone/>
              <a:defRPr sz="1867"/>
            </a:lvl2pPr>
            <a:lvl3pPr marL="0" indent="1219170">
              <a:spcBef>
                <a:spcPts val="400"/>
              </a:spcBef>
              <a:buSzTx/>
              <a:buFontTx/>
              <a:buNone/>
              <a:defRPr sz="1867"/>
            </a:lvl3pPr>
            <a:lvl4pPr marL="0" indent="1828754">
              <a:spcBef>
                <a:spcPts val="400"/>
              </a:spcBef>
              <a:buSzTx/>
              <a:buFontTx/>
              <a:buNone/>
              <a:defRPr sz="1867"/>
            </a:lvl4pPr>
            <a:lvl5pPr marL="0" indent="2438339">
              <a:spcBef>
                <a:spcPts val="400"/>
              </a:spcBef>
              <a:buSzTx/>
              <a:buFontTx/>
              <a:buNone/>
              <a:defRPr sz="186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F9D215D6-5FE9-4337-B9F4-E11EEA4D3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9222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963085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5" y="2906714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33"/>
              </a:spcBef>
              <a:buSzTx/>
              <a:buFontTx/>
              <a:buNone/>
              <a:defRPr sz="2667">
                <a:solidFill>
                  <a:srgbClr val="888888"/>
                </a:solidFill>
              </a:defRPr>
            </a:lvl1pPr>
            <a:lvl2pPr marL="0" indent="609585">
              <a:spcBef>
                <a:spcPts val="533"/>
              </a:spcBef>
              <a:buSzTx/>
              <a:buFontTx/>
              <a:buNone/>
              <a:defRPr sz="2667">
                <a:solidFill>
                  <a:srgbClr val="888888"/>
                </a:solidFill>
              </a:defRPr>
            </a:lvl2pPr>
            <a:lvl3pPr marL="0" indent="1219170">
              <a:spcBef>
                <a:spcPts val="533"/>
              </a:spcBef>
              <a:buSzTx/>
              <a:buFontTx/>
              <a:buNone/>
              <a:defRPr sz="2667">
                <a:solidFill>
                  <a:srgbClr val="888888"/>
                </a:solidFill>
              </a:defRPr>
            </a:lvl3pPr>
            <a:lvl4pPr marL="0" indent="1828754">
              <a:spcBef>
                <a:spcPts val="533"/>
              </a:spcBef>
              <a:buSzTx/>
              <a:buFontTx/>
              <a:buNone/>
              <a:defRPr sz="2667">
                <a:solidFill>
                  <a:srgbClr val="888888"/>
                </a:solidFill>
              </a:defRPr>
            </a:lvl4pPr>
            <a:lvl5pPr marL="0" indent="2438339">
              <a:spcBef>
                <a:spcPts val="533"/>
              </a:spcBef>
              <a:buSzTx/>
              <a:buFontTx/>
              <a:buNone/>
              <a:defRPr sz="2667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8132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F9D215D6-5FE9-4337-B9F4-E11EEA4D3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03462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839200" y="274638"/>
            <a:ext cx="27432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80264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F9D215D6-5FE9-4337-B9F4-E11EEA4D3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058661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60958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121917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828754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2438339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5938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42563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963085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5" y="2906714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33"/>
              </a:spcBef>
              <a:buSzTx/>
              <a:buFontTx/>
              <a:buNone/>
              <a:defRPr sz="2667">
                <a:solidFill>
                  <a:srgbClr val="888888"/>
                </a:solidFill>
              </a:defRPr>
            </a:lvl1pPr>
            <a:lvl2pPr marL="0" indent="609585">
              <a:spcBef>
                <a:spcPts val="533"/>
              </a:spcBef>
              <a:buSzTx/>
              <a:buFontTx/>
              <a:buNone/>
              <a:defRPr sz="2667">
                <a:solidFill>
                  <a:srgbClr val="888888"/>
                </a:solidFill>
              </a:defRPr>
            </a:lvl2pPr>
            <a:lvl3pPr marL="0" indent="1219170">
              <a:spcBef>
                <a:spcPts val="533"/>
              </a:spcBef>
              <a:buSzTx/>
              <a:buFontTx/>
              <a:buNone/>
              <a:defRPr sz="2667">
                <a:solidFill>
                  <a:srgbClr val="888888"/>
                </a:solidFill>
              </a:defRPr>
            </a:lvl3pPr>
            <a:lvl4pPr marL="0" indent="1828754">
              <a:spcBef>
                <a:spcPts val="533"/>
              </a:spcBef>
              <a:buSzTx/>
              <a:buFontTx/>
              <a:buNone/>
              <a:defRPr sz="2667">
                <a:solidFill>
                  <a:srgbClr val="888888"/>
                </a:solidFill>
              </a:defRPr>
            </a:lvl4pPr>
            <a:lvl5pPr marL="0" indent="2438339">
              <a:spcBef>
                <a:spcPts val="533"/>
              </a:spcBef>
              <a:buSzTx/>
              <a:buFontTx/>
              <a:buNone/>
              <a:defRPr sz="2667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204101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3733"/>
            </a:lvl1pPr>
            <a:lvl2pPr marL="1054074" indent="-444489">
              <a:spcBef>
                <a:spcPts val="800"/>
              </a:spcBef>
              <a:defRPr sz="3733"/>
            </a:lvl2pPr>
            <a:lvl3pPr marL="1645878" indent="-426708">
              <a:spcBef>
                <a:spcPts val="800"/>
              </a:spcBef>
              <a:defRPr sz="3733"/>
            </a:lvl3pPr>
            <a:lvl4pPr marL="2302876" indent="-474121">
              <a:spcBef>
                <a:spcPts val="800"/>
              </a:spcBef>
              <a:defRPr sz="3733"/>
            </a:lvl4pPr>
            <a:lvl5pPr marL="2912461" indent="-474121">
              <a:spcBef>
                <a:spcPts val="800"/>
              </a:spcBef>
              <a:defRPr sz="3733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65414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67"/>
              </a:spcBef>
              <a:buSzTx/>
              <a:buFontTx/>
              <a:buNone/>
              <a:defRPr sz="3200" b="1"/>
            </a:lvl1pPr>
            <a:lvl2pPr marL="0" indent="609585">
              <a:spcBef>
                <a:spcPts val="667"/>
              </a:spcBef>
              <a:buSzTx/>
              <a:buFontTx/>
              <a:buNone/>
              <a:defRPr sz="3200" b="1"/>
            </a:lvl2pPr>
            <a:lvl3pPr marL="0" indent="1219170">
              <a:spcBef>
                <a:spcPts val="667"/>
              </a:spcBef>
              <a:buSzTx/>
              <a:buFontTx/>
              <a:buNone/>
              <a:defRPr sz="3200" b="1"/>
            </a:lvl3pPr>
            <a:lvl4pPr marL="0" indent="1828754">
              <a:spcBef>
                <a:spcPts val="667"/>
              </a:spcBef>
              <a:buSzTx/>
              <a:buFontTx/>
              <a:buNone/>
              <a:defRPr sz="3200" b="1"/>
            </a:lvl4pPr>
            <a:lvl5pPr marL="0" indent="2438339">
              <a:spcBef>
                <a:spcPts val="667"/>
              </a:spcBef>
              <a:buSzTx/>
              <a:buFontTx/>
              <a:buNone/>
              <a:defRPr sz="3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67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313632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327375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036899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09600" y="273049"/>
            <a:ext cx="4011085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609601" y="1435102"/>
            <a:ext cx="4011087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499460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3733"/>
            </a:lvl1pPr>
            <a:lvl2pPr marL="1054074" indent="-444489">
              <a:spcBef>
                <a:spcPts val="800"/>
              </a:spcBef>
              <a:defRPr sz="3733"/>
            </a:lvl2pPr>
            <a:lvl3pPr marL="1645878" indent="-426708">
              <a:spcBef>
                <a:spcPts val="800"/>
              </a:spcBef>
              <a:defRPr sz="3733"/>
            </a:lvl3pPr>
            <a:lvl4pPr marL="2302876" indent="-474121">
              <a:spcBef>
                <a:spcPts val="800"/>
              </a:spcBef>
              <a:defRPr sz="3733"/>
            </a:lvl4pPr>
            <a:lvl5pPr marL="2912461" indent="-474121">
              <a:spcBef>
                <a:spcPts val="800"/>
              </a:spcBef>
              <a:defRPr sz="3733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279530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1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2389720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20" y="5367338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67"/>
            </a:lvl1pPr>
            <a:lvl2pPr marL="0" indent="609585">
              <a:spcBef>
                <a:spcPts val="400"/>
              </a:spcBef>
              <a:buSzTx/>
              <a:buFontTx/>
              <a:buNone/>
              <a:defRPr sz="1867"/>
            </a:lvl2pPr>
            <a:lvl3pPr marL="0" indent="1219170">
              <a:spcBef>
                <a:spcPts val="400"/>
              </a:spcBef>
              <a:buSzTx/>
              <a:buFontTx/>
              <a:buNone/>
              <a:defRPr sz="1867"/>
            </a:lvl3pPr>
            <a:lvl4pPr marL="0" indent="1828754">
              <a:spcBef>
                <a:spcPts val="400"/>
              </a:spcBef>
              <a:buSzTx/>
              <a:buFontTx/>
              <a:buNone/>
              <a:defRPr sz="1867"/>
            </a:lvl4pPr>
            <a:lvl5pPr marL="0" indent="2438339">
              <a:spcBef>
                <a:spcPts val="400"/>
              </a:spcBef>
              <a:buSzTx/>
              <a:buFontTx/>
              <a:buNone/>
              <a:defRPr sz="186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094872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0873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839200" y="274638"/>
            <a:ext cx="27432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80264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3242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67"/>
              </a:spcBef>
              <a:buSzTx/>
              <a:buFontTx/>
              <a:buNone/>
              <a:defRPr sz="3200" b="1"/>
            </a:lvl1pPr>
            <a:lvl2pPr marL="0" indent="609585">
              <a:spcBef>
                <a:spcPts val="667"/>
              </a:spcBef>
              <a:buSzTx/>
              <a:buFontTx/>
              <a:buNone/>
              <a:defRPr sz="3200" b="1"/>
            </a:lvl2pPr>
            <a:lvl3pPr marL="0" indent="1219170">
              <a:spcBef>
                <a:spcPts val="667"/>
              </a:spcBef>
              <a:buSzTx/>
              <a:buFontTx/>
              <a:buNone/>
              <a:defRPr sz="3200" b="1"/>
            </a:lvl3pPr>
            <a:lvl4pPr marL="0" indent="1828754">
              <a:spcBef>
                <a:spcPts val="667"/>
              </a:spcBef>
              <a:buSzTx/>
              <a:buFontTx/>
              <a:buNone/>
              <a:defRPr sz="3200" b="1"/>
            </a:lvl4pPr>
            <a:lvl5pPr marL="0" indent="2438339">
              <a:spcBef>
                <a:spcPts val="667"/>
              </a:spcBef>
              <a:buSzTx/>
              <a:buFontTx/>
              <a:buNone/>
              <a:defRPr sz="3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67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8755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351006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04485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09600" y="273049"/>
            <a:ext cx="4011085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609601" y="1435102"/>
            <a:ext cx="4011087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94779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1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2389720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20" y="5367338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67"/>
            </a:lvl1pPr>
            <a:lvl2pPr marL="0" indent="609585">
              <a:spcBef>
                <a:spcPts val="400"/>
              </a:spcBef>
              <a:buSzTx/>
              <a:buFontTx/>
              <a:buNone/>
              <a:defRPr sz="1867"/>
            </a:lvl2pPr>
            <a:lvl3pPr marL="0" indent="1219170">
              <a:spcBef>
                <a:spcPts val="400"/>
              </a:spcBef>
              <a:buSzTx/>
              <a:buFontTx/>
              <a:buNone/>
              <a:defRPr sz="1867"/>
            </a:lvl3pPr>
            <a:lvl4pPr marL="0" indent="1828754">
              <a:spcBef>
                <a:spcPts val="400"/>
              </a:spcBef>
              <a:buSzTx/>
              <a:buFontTx/>
              <a:buNone/>
              <a:defRPr sz="1867"/>
            </a:lvl4pPr>
            <a:lvl5pPr marL="0" indent="2438339">
              <a:spcBef>
                <a:spcPts val="400"/>
              </a:spcBef>
              <a:buSzTx/>
              <a:buFontTx/>
              <a:buNone/>
              <a:defRPr sz="186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424713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334779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32603" y="6369636"/>
            <a:ext cx="449801" cy="33855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80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med"/>
  <p:txStyles>
    <p:titleStyle>
      <a:lvl1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457189" marR="0" indent="-457189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045002" marR="0" indent="-435417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–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625559" marR="0" indent="-406390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316422" marR="0" indent="-487668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–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926007" marR="0" indent="-487668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»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535592" marR="0" indent="-487668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4145176" marR="0" indent="-487668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4754760" marR="0" indent="-487666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5364345" marR="0" indent="-487666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609585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219170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828754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438339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3047924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657509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267093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876678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32603" y="6369636"/>
            <a:ext cx="449801" cy="33855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fld id="{F9D215D6-5FE9-4337-B9F4-E11EEA4D3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648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457189" marR="0" indent="-457189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045002" marR="0" indent="-435417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–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625559" marR="0" indent="-406390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316422" marR="0" indent="-487668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–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926007" marR="0" indent="-487668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»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535592" marR="0" indent="-487668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4145176" marR="0" indent="-487668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4754760" marR="0" indent="-487666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5364345" marR="0" indent="-487666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609585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219170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828754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438339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3047924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657509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267093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876678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32603" y="6369636"/>
            <a:ext cx="449801" cy="33855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8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457189" marR="0" indent="-457189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045002" marR="0" indent="-435417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–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625559" marR="0" indent="-406390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316422" marR="0" indent="-487668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–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926007" marR="0" indent="-487668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»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535592" marR="0" indent="-487668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4145176" marR="0" indent="-487668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4754760" marR="0" indent="-487666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5364345" marR="0" indent="-487666" algn="l" defTabSz="609585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609585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219170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828754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438339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3047924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657509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267093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876678" algn="r" defTabSz="6095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3_FFEE2E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9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0552D5-0A09-594A-8C27-13CBCAD06EBA}"/>
              </a:ext>
            </a:extLst>
          </p:cNvPr>
          <p:cNvSpPr txBox="1">
            <a:spLocks/>
          </p:cNvSpPr>
          <p:nvPr/>
        </p:nvSpPr>
        <p:spPr>
          <a:xfrm>
            <a:off x="2698726" y="3967982"/>
            <a:ext cx="6794545" cy="511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>
              <a:lnSpc>
                <a:spcPts val="2240"/>
              </a:lnSpc>
            </a:pPr>
            <a:r>
              <a:rPr lang="es-ES_tradnl" sz="3733" b="1" kern="0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 EXPRÉS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E52E525-D49D-6040-A8C7-8B8DCB75F021}"/>
              </a:ext>
            </a:extLst>
          </p:cNvPr>
          <p:cNvSpPr txBox="1">
            <a:spLocks/>
          </p:cNvSpPr>
          <p:nvPr/>
        </p:nvSpPr>
        <p:spPr>
          <a:xfrm>
            <a:off x="4039848" y="4479795"/>
            <a:ext cx="4112305" cy="40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>
              <a:spcBef>
                <a:spcPts val="933"/>
              </a:spcBef>
            </a:pPr>
            <a:r>
              <a:rPr lang="es-ES_tradnl" sz="16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" pitchFamily="2" charset="0"/>
                <a:cs typeface="Gill Sans Light" panose="020B0302020104020203" pitchFamily="34" charset="-79"/>
              </a:rPr>
              <a:t>René Gil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CE3F3DA-E5C8-C542-AF8E-856089FA2BB2}"/>
              </a:ext>
            </a:extLst>
          </p:cNvPr>
          <p:cNvSpPr txBox="1">
            <a:spLocks/>
          </p:cNvSpPr>
          <p:nvPr/>
        </p:nvSpPr>
        <p:spPr>
          <a:xfrm>
            <a:off x="2842435" y="5406603"/>
            <a:ext cx="6507125" cy="26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 hangingPunct="0">
              <a:spcBef>
                <a:spcPts val="933"/>
              </a:spcBef>
            </a:pPr>
            <a:r>
              <a:rPr lang="es-ES_tradnl" sz="1200" b="1" i="1" kern="0" dirty="0">
                <a:solidFill>
                  <a:srgbClr val="0098AE"/>
                </a:solidFill>
                <a:latin typeface="Calibri"/>
                <a:cs typeface="Calibri"/>
              </a:rPr>
              <a:t>“HAZ lo que dices que harás, HAZLO cuando dices</a:t>
            </a:r>
            <a:r>
              <a:rPr lang="en-US" sz="1200" b="1" i="1" kern="0" dirty="0">
                <a:solidFill>
                  <a:srgbClr val="0098AE"/>
                </a:solidFill>
                <a:latin typeface="Calibri"/>
                <a:cs typeface="Calibri"/>
              </a:rPr>
              <a:t> </a:t>
            </a:r>
            <a:r>
              <a:rPr lang="es-ES_tradnl" sz="1200" b="1" i="1" kern="0" dirty="0">
                <a:solidFill>
                  <a:srgbClr val="0098AE"/>
                </a:solidFill>
                <a:latin typeface="Calibri"/>
                <a:cs typeface="Calibri"/>
              </a:rPr>
              <a:t>que lo harás y HAZLO bien desde la primera vez...</a:t>
            </a:r>
            <a:endParaRPr lang="en-US" sz="1200" b="1" i="1" kern="0" dirty="0">
              <a:solidFill>
                <a:srgbClr val="0098AE"/>
              </a:solidFill>
              <a:latin typeface="Calibri"/>
              <a:cs typeface="Calibri"/>
            </a:endParaRPr>
          </a:p>
          <a:p>
            <a:pPr defTabSz="609585">
              <a:spcBef>
                <a:spcPts val="933"/>
              </a:spcBef>
            </a:pPr>
            <a:endParaRPr lang="es-ES_tradnl" sz="1067" b="1" i="1" kern="0" dirty="0">
              <a:solidFill>
                <a:srgbClr val="000000">
                  <a:lumMod val="50000"/>
                  <a:lumOff val="50000"/>
                </a:srgb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F9C4BF-0459-074F-8E84-C21744167F62}"/>
              </a:ext>
            </a:extLst>
          </p:cNvPr>
          <p:cNvSpPr txBox="1">
            <a:spLocks/>
          </p:cNvSpPr>
          <p:nvPr/>
        </p:nvSpPr>
        <p:spPr>
          <a:xfrm>
            <a:off x="2814084" y="5626345"/>
            <a:ext cx="6507125" cy="40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 hangingPunct="0">
              <a:spcBef>
                <a:spcPts val="933"/>
              </a:spcBef>
            </a:pPr>
            <a:r>
              <a:rPr lang="es-ES" sz="1200" b="1" i="1" kern="0" dirty="0">
                <a:solidFill>
                  <a:srgbClr val="64B6C1"/>
                </a:solidFill>
                <a:latin typeface="Calibri"/>
                <a:cs typeface="Calibri"/>
              </a:rPr>
              <a:t>Recuerda que, del servicio de cada uno de nosotros, depende el destino de TODOS.”</a:t>
            </a:r>
            <a:endParaRPr lang="es-ES_tradnl" sz="1067" b="1" i="1" kern="0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84AF86C-CE85-5C4B-921E-774F6B5C8C69}"/>
              </a:ext>
            </a:extLst>
          </p:cNvPr>
          <p:cNvSpPr txBox="1">
            <a:spLocks/>
          </p:cNvSpPr>
          <p:nvPr/>
        </p:nvSpPr>
        <p:spPr>
          <a:xfrm>
            <a:off x="2091070" y="4910417"/>
            <a:ext cx="8009861" cy="26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 hangingPunct="0">
              <a:spcBef>
                <a:spcPts val="933"/>
              </a:spcBef>
            </a:pPr>
            <a:r>
              <a:rPr lang="es-ES_tradnl" sz="1467" b="1" i="1" kern="0" dirty="0">
                <a:solidFill>
                  <a:srgbClr val="0098AE"/>
                </a:solidFill>
                <a:latin typeface="Calibri"/>
                <a:cs typeface="Calibri"/>
              </a:rPr>
              <a:t>“HAZ lo que dices que harás, HAZLO cuando dices</a:t>
            </a:r>
            <a:r>
              <a:rPr lang="en-US" sz="1467" b="1" i="1" kern="0" dirty="0">
                <a:solidFill>
                  <a:srgbClr val="0098AE"/>
                </a:solidFill>
                <a:latin typeface="Calibri"/>
                <a:cs typeface="Calibri"/>
              </a:rPr>
              <a:t> </a:t>
            </a:r>
            <a:r>
              <a:rPr lang="es-ES_tradnl" sz="1467" b="1" i="1" kern="0" dirty="0">
                <a:solidFill>
                  <a:srgbClr val="0098AE"/>
                </a:solidFill>
                <a:latin typeface="Calibri"/>
                <a:cs typeface="Calibri"/>
              </a:rPr>
              <a:t>que lo harás y HAZLO bien desde la primera vez...</a:t>
            </a:r>
            <a:endParaRPr lang="en-US" sz="1467" b="1" i="1" kern="0" dirty="0">
              <a:solidFill>
                <a:srgbClr val="0098AE"/>
              </a:solidFill>
              <a:latin typeface="Calibri"/>
              <a:cs typeface="Calibri"/>
            </a:endParaRPr>
          </a:p>
          <a:p>
            <a:pPr defTabSz="609585">
              <a:spcBef>
                <a:spcPts val="933"/>
              </a:spcBef>
            </a:pPr>
            <a:endParaRPr lang="es-ES_tradnl" sz="1467" b="1" i="1" kern="0" dirty="0">
              <a:solidFill>
                <a:srgbClr val="000000">
                  <a:lumMod val="50000"/>
                  <a:lumOff val="50000"/>
                </a:srgb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89DE7-533C-574B-95CF-FA9FA79D2EE0}"/>
              </a:ext>
            </a:extLst>
          </p:cNvPr>
          <p:cNvSpPr txBox="1">
            <a:spLocks/>
          </p:cNvSpPr>
          <p:nvPr/>
        </p:nvSpPr>
        <p:spPr>
          <a:xfrm>
            <a:off x="2745136" y="5176985"/>
            <a:ext cx="6701729" cy="40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 hangingPunct="0">
              <a:spcBef>
                <a:spcPts val="933"/>
              </a:spcBef>
            </a:pPr>
            <a:r>
              <a:rPr lang="es-ES" sz="1467" b="1" i="1" kern="0" dirty="0">
                <a:solidFill>
                  <a:srgbClr val="64B6C1"/>
                </a:solidFill>
                <a:latin typeface="Calibri"/>
                <a:cs typeface="Calibri"/>
              </a:rPr>
              <a:t>Recuerda que, del servicio de cada uno de nosotros, depende el destino de TODOS.”</a:t>
            </a:r>
            <a:endParaRPr lang="es-ES_tradnl" sz="1467" b="1" i="1" kern="0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552297" y="456094"/>
            <a:ext cx="3382639" cy="458249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32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Ajuste Exprés</a:t>
            </a:r>
            <a:endParaRPr lang="en-US" sz="32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552297" y="914342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Indicadores 2021 - 2022</a:t>
            </a:r>
          </a:p>
        </p:txBody>
      </p:sp>
      <p:pic>
        <p:nvPicPr>
          <p:cNvPr id="1026" name="Imagen 1">
            <a:extLst>
              <a:ext uri="{FF2B5EF4-FFF2-40B4-BE49-F238E27FC236}">
                <a16:creationId xmlns:a16="http://schemas.microsoft.com/office/drawing/2014/main" id="{61BB28FA-FDC9-D04C-356E-812A0BDB5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59" y="1999281"/>
            <a:ext cx="6322343" cy="6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FA7D641-BF5E-FEBF-02B1-269257E3C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3" y="3074428"/>
            <a:ext cx="6322343" cy="1849069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33814C26-BD23-DBC1-21C2-FE145C476426}"/>
              </a:ext>
            </a:extLst>
          </p:cNvPr>
          <p:cNvSpPr txBox="1">
            <a:spLocks noChangeArrowheads="1"/>
          </p:cNvSpPr>
          <p:nvPr/>
        </p:nvSpPr>
        <p:spPr>
          <a:xfrm>
            <a:off x="7317937" y="3710474"/>
            <a:ext cx="4154008" cy="28848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buClr>
                <a:srgbClr val="941B80"/>
              </a:buClr>
              <a:buNone/>
              <a:defRPr/>
            </a:pPr>
            <a:endParaRPr lang="es-E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indent="0" algn="just">
              <a:buClr>
                <a:srgbClr val="941B80"/>
              </a:buClr>
              <a:buNone/>
              <a:defRPr/>
            </a:pPr>
            <a:r>
              <a:rPr lang="es-ES" sz="2000" b="1" dirty="0">
                <a:solidFill>
                  <a:srgbClr val="BA0C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20% </a:t>
            </a: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tomando todos los casos sin tercero</a:t>
            </a: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41B80"/>
              </a:buClr>
              <a:buSzPct val="73000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895F39F-33C4-6445-FB28-A44F1C7EB0C7}"/>
              </a:ext>
            </a:extLst>
          </p:cNvPr>
          <p:cNvSpPr txBox="1">
            <a:spLocks noChangeArrowheads="1"/>
          </p:cNvSpPr>
          <p:nvPr/>
        </p:nvSpPr>
        <p:spPr>
          <a:xfrm>
            <a:off x="7202559" y="3584542"/>
            <a:ext cx="4154008" cy="28848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941B80"/>
              </a:buClr>
              <a:buNone/>
              <a:defRPr/>
            </a:pPr>
            <a:r>
              <a:rPr lang="es-ES" sz="1600" b="1" dirty="0">
                <a:solidFill>
                  <a:srgbClr val="BA0C88"/>
                </a:solidFill>
                <a:latin typeface="Century Gothic" panose="020B0502020202020204" pitchFamily="34" charset="0"/>
              </a:rPr>
              <a:t>P O T E N C I A L</a:t>
            </a: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41B80"/>
              </a:buClr>
              <a:buSzPct val="73000"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srgbClr val="BA0C88"/>
              </a:solidFill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7F05A72-6289-BAE2-080C-38FDCE1EFED7}"/>
              </a:ext>
            </a:extLst>
          </p:cNvPr>
          <p:cNvSpPr txBox="1">
            <a:spLocks noChangeArrowheads="1"/>
          </p:cNvSpPr>
          <p:nvPr/>
        </p:nvSpPr>
        <p:spPr>
          <a:xfrm>
            <a:off x="7317937" y="4041852"/>
            <a:ext cx="4154008" cy="28848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buClr>
                <a:srgbClr val="941B80"/>
              </a:buClr>
              <a:buNone/>
              <a:defRPr/>
            </a:pPr>
            <a:endParaRPr lang="es-E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indent="0" algn="just">
              <a:buClr>
                <a:srgbClr val="941B80"/>
              </a:buClr>
              <a:buNone/>
              <a:defRPr/>
            </a:pPr>
            <a:r>
              <a:rPr lang="es-E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30% </a:t>
            </a: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tomando todos los casos con reglas actuales</a:t>
            </a: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41B80"/>
              </a:buClr>
              <a:buSzPct val="73000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DA27E7-2659-A0DD-F95E-03444BC68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559" y="2012429"/>
            <a:ext cx="4044950" cy="11684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5AEC3D0-0D0E-9360-39DA-434D7171AF91}"/>
              </a:ext>
            </a:extLst>
          </p:cNvPr>
          <p:cNvSpPr txBox="1">
            <a:spLocks/>
          </p:cNvSpPr>
          <p:nvPr/>
        </p:nvSpPr>
        <p:spPr>
          <a:xfrm>
            <a:off x="3677091" y="6284234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B0785D-D399-E1DB-DE23-BC268A25D335}"/>
              </a:ext>
            </a:extLst>
          </p:cNvPr>
          <p:cNvSpPr txBox="1">
            <a:spLocks/>
          </p:cNvSpPr>
          <p:nvPr/>
        </p:nvSpPr>
        <p:spPr>
          <a:xfrm>
            <a:off x="3655828" y="6449041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93799460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A409E324-1B87-6CE9-385B-144EF3F6CD77}"/>
              </a:ext>
            </a:extLst>
          </p:cNvPr>
          <p:cNvSpPr txBox="1">
            <a:spLocks/>
          </p:cNvSpPr>
          <p:nvPr/>
        </p:nvSpPr>
        <p:spPr>
          <a:xfrm>
            <a:off x="429079" y="358198"/>
            <a:ext cx="6024884" cy="560709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defPPr>
              <a:defRPr lang="es-MX"/>
            </a:defPPr>
            <a:lvl1pPr defTabSz="609585">
              <a:spcBef>
                <a:spcPct val="0"/>
              </a:spcBef>
              <a:buNone/>
              <a:defRPr sz="3200" b="1">
                <a:solidFill>
                  <a:srgbClr val="9D2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9CD20581-F338-A8F2-1315-ABC210DA86FF}"/>
              </a:ext>
            </a:extLst>
          </p:cNvPr>
          <p:cNvSpPr txBox="1">
            <a:spLocks/>
          </p:cNvSpPr>
          <p:nvPr/>
        </p:nvSpPr>
        <p:spPr>
          <a:xfrm>
            <a:off x="1218114" y="5695518"/>
            <a:ext cx="6024884" cy="560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720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200" dirty="0">
                <a:ln w="0"/>
                <a:solidFill>
                  <a:srgbClr val="0098B1"/>
                </a:solidFill>
                <a:latin typeface="Century Gothic" charset="0"/>
                <a:ea typeface="Century Gothic" charset="0"/>
                <a:cs typeface="Century Gothic" charset="0"/>
              </a:rPr>
              <a:t>NOTA: resultado acumulado 2022 solo considera los meses de enero a abril</a:t>
            </a:r>
            <a:endParaRPr lang="es-ES_tradnl" sz="1200" dirty="0">
              <a:ln w="0"/>
              <a:solidFill>
                <a:srgbClr val="0098B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DBC0727-F768-1610-0D41-5C7F3AE4CCFF}"/>
              </a:ext>
            </a:extLst>
          </p:cNvPr>
          <p:cNvGrpSpPr/>
          <p:nvPr/>
        </p:nvGrpSpPr>
        <p:grpSpPr>
          <a:xfrm>
            <a:off x="140364" y="2126940"/>
            <a:ext cx="11700265" cy="2018077"/>
            <a:chOff x="143916" y="1439245"/>
            <a:chExt cx="11700265" cy="2018077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4FD9AC2A-9175-106F-57B5-AED287D60A28}"/>
                </a:ext>
              </a:extLst>
            </p:cNvPr>
            <p:cNvSpPr/>
            <p:nvPr/>
          </p:nvSpPr>
          <p:spPr bwMode="auto">
            <a:xfrm>
              <a:off x="387398" y="1742682"/>
              <a:ext cx="11206201" cy="239570"/>
            </a:xfrm>
            <a:prstGeom prst="rect">
              <a:avLst/>
            </a:prstGeom>
            <a:solidFill>
              <a:srgbClr val="900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24" name="Conector 15">
              <a:extLst>
                <a:ext uri="{FF2B5EF4-FFF2-40B4-BE49-F238E27FC236}">
                  <a16:creationId xmlns:a16="http://schemas.microsoft.com/office/drawing/2014/main" id="{350129E7-71A4-35BE-9D6F-1CB61A1338C6}"/>
                </a:ext>
              </a:extLst>
            </p:cNvPr>
            <p:cNvSpPr/>
            <p:nvPr/>
          </p:nvSpPr>
          <p:spPr bwMode="auto">
            <a:xfrm>
              <a:off x="1080075" y="1494783"/>
              <a:ext cx="628519" cy="622946"/>
            </a:xfrm>
            <a:prstGeom prst="flowChartConnector">
              <a:avLst/>
            </a:prstGeom>
            <a:solidFill>
              <a:srgbClr val="159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5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51C69EA1-257E-9154-93DC-256453421FEC}"/>
                </a:ext>
              </a:extLst>
            </p:cNvPr>
            <p:cNvSpPr txBox="1"/>
            <p:nvPr/>
          </p:nvSpPr>
          <p:spPr bwMode="auto">
            <a:xfrm>
              <a:off x="1131290" y="1679635"/>
              <a:ext cx="1527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 </a:t>
              </a:r>
            </a:p>
          </p:txBody>
        </p:sp>
        <p:sp>
          <p:nvSpPr>
            <p:cNvPr id="26" name="Conector 17">
              <a:extLst>
                <a:ext uri="{FF2B5EF4-FFF2-40B4-BE49-F238E27FC236}">
                  <a16:creationId xmlns:a16="http://schemas.microsoft.com/office/drawing/2014/main" id="{5EF2B63F-9B10-8FC5-A6A5-2805B0ADD8F4}"/>
                </a:ext>
              </a:extLst>
            </p:cNvPr>
            <p:cNvSpPr/>
            <p:nvPr/>
          </p:nvSpPr>
          <p:spPr bwMode="auto">
            <a:xfrm>
              <a:off x="4128341" y="1494772"/>
              <a:ext cx="628519" cy="622946"/>
            </a:xfrm>
            <a:prstGeom prst="flowChartConnector">
              <a:avLst/>
            </a:prstGeom>
            <a:solidFill>
              <a:srgbClr val="159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5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Conector 19">
              <a:extLst>
                <a:ext uri="{FF2B5EF4-FFF2-40B4-BE49-F238E27FC236}">
                  <a16:creationId xmlns:a16="http://schemas.microsoft.com/office/drawing/2014/main" id="{E4DF3E8D-E636-9B57-1808-C03ECF7E2DA1}"/>
                </a:ext>
              </a:extLst>
            </p:cNvPr>
            <p:cNvSpPr/>
            <p:nvPr/>
          </p:nvSpPr>
          <p:spPr bwMode="auto">
            <a:xfrm>
              <a:off x="7313795" y="1497667"/>
              <a:ext cx="628519" cy="622946"/>
            </a:xfrm>
            <a:prstGeom prst="flowChartConnector">
              <a:avLst/>
            </a:prstGeom>
            <a:solidFill>
              <a:srgbClr val="159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5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16C4D1BA-15E1-7133-540C-9A7057057B1F}"/>
                </a:ext>
              </a:extLst>
            </p:cNvPr>
            <p:cNvSpPr txBox="1"/>
            <p:nvPr/>
          </p:nvSpPr>
          <p:spPr bwMode="auto">
            <a:xfrm>
              <a:off x="3325917" y="1660781"/>
              <a:ext cx="2233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2020</a:t>
              </a:r>
            </a:p>
            <a:p>
              <a:pPr algn="ctr"/>
              <a:endParaRPr lang="es-ES" sz="1200" b="1" dirty="0">
                <a:solidFill>
                  <a:srgbClr val="900580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s-MX" sz="1200" b="1" dirty="0">
                <a:solidFill>
                  <a:srgbClr val="90058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Conector 21">
              <a:extLst>
                <a:ext uri="{FF2B5EF4-FFF2-40B4-BE49-F238E27FC236}">
                  <a16:creationId xmlns:a16="http://schemas.microsoft.com/office/drawing/2014/main" id="{D54F25DD-57EC-D499-DCC5-E22F431A8D59}"/>
                </a:ext>
              </a:extLst>
            </p:cNvPr>
            <p:cNvSpPr/>
            <p:nvPr/>
          </p:nvSpPr>
          <p:spPr bwMode="auto">
            <a:xfrm>
              <a:off x="10128200" y="1439245"/>
              <a:ext cx="742097" cy="757777"/>
            </a:xfrm>
            <a:prstGeom prst="flowChartConnector">
              <a:avLst/>
            </a:prstGeom>
            <a:solidFill>
              <a:srgbClr val="159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5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F3BE3A5B-3C5F-8FC2-899E-A3D334DC91BF}"/>
                </a:ext>
              </a:extLst>
            </p:cNvPr>
            <p:cNvSpPr txBox="1"/>
            <p:nvPr/>
          </p:nvSpPr>
          <p:spPr bwMode="auto">
            <a:xfrm>
              <a:off x="10152255" y="1612920"/>
              <a:ext cx="742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2022 </a:t>
              </a:r>
            </a:p>
          </p:txBody>
        </p:sp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A8F8DEE0-6D72-A6C5-F403-7A09C6AA1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916" y="2447671"/>
              <a:ext cx="2647950" cy="1000125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878F6FCF-AA6A-0928-B304-12DAEC6EA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879" y="2438147"/>
              <a:ext cx="2667000" cy="1019175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9DCCBB46-36EC-81BF-9F8D-309A45397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2643" y="2428621"/>
              <a:ext cx="2676525" cy="1019175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2B983D09-B54F-DA45-549D-F3BC15B45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77181" y="2425967"/>
              <a:ext cx="2667000" cy="1028700"/>
            </a:xfrm>
            <a:prstGeom prst="rect">
              <a:avLst/>
            </a:prstGeom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F4279E52-5163-61B2-6A01-657B670551DF}"/>
                </a:ext>
              </a:extLst>
            </p:cNvPr>
            <p:cNvSpPr txBox="1"/>
            <p:nvPr/>
          </p:nvSpPr>
          <p:spPr bwMode="auto">
            <a:xfrm>
              <a:off x="6444536" y="1665350"/>
              <a:ext cx="242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2021  </a:t>
              </a: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68A059FB-E172-7D76-4AB0-AF8136625F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4352" y="4632173"/>
            <a:ext cx="1612291" cy="100012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0F88D41-B0D6-0AF7-AB7B-8A6D51CDE821}"/>
              </a:ext>
            </a:extLst>
          </p:cNvPr>
          <p:cNvSpPr txBox="1">
            <a:spLocks/>
          </p:cNvSpPr>
          <p:nvPr/>
        </p:nvSpPr>
        <p:spPr>
          <a:xfrm>
            <a:off x="552297" y="456094"/>
            <a:ext cx="3382639" cy="458249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32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Ajuste Exprés</a:t>
            </a:r>
            <a:endParaRPr lang="en-US" sz="32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FB2BC3-89F9-8E29-FCD8-F37C26563DA9}"/>
              </a:ext>
            </a:extLst>
          </p:cNvPr>
          <p:cNvSpPr txBox="1">
            <a:spLocks/>
          </p:cNvSpPr>
          <p:nvPr/>
        </p:nvSpPr>
        <p:spPr>
          <a:xfrm>
            <a:off x="552297" y="914342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Resultados Colisión y Cristales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1FCC024-3294-8F74-A417-25AADA420852}"/>
              </a:ext>
            </a:extLst>
          </p:cNvPr>
          <p:cNvSpPr txBox="1">
            <a:spLocks/>
          </p:cNvSpPr>
          <p:nvPr/>
        </p:nvSpPr>
        <p:spPr>
          <a:xfrm>
            <a:off x="3677091" y="6284234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0669B00B-2B23-33D9-4A0A-E4A80B263858}"/>
              </a:ext>
            </a:extLst>
          </p:cNvPr>
          <p:cNvSpPr txBox="1">
            <a:spLocks/>
          </p:cNvSpPr>
          <p:nvPr/>
        </p:nvSpPr>
        <p:spPr>
          <a:xfrm>
            <a:off x="3655828" y="6449041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1961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552297" y="456094"/>
            <a:ext cx="3382639" cy="458249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32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Ajuste Exprés</a:t>
            </a:r>
            <a:endParaRPr lang="en-US" sz="32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552296" y="914342"/>
            <a:ext cx="3922049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Resultados Encuesta Integral 2021 - 2022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5853BB-BAFB-1EEE-EAF2-8603EA629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724" y="1460562"/>
            <a:ext cx="8943975" cy="20193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A4A7B3C-442A-6B44-DE79-F69CD5B60B7D}"/>
              </a:ext>
            </a:extLst>
          </p:cNvPr>
          <p:cNvSpPr txBox="1">
            <a:spLocks/>
          </p:cNvSpPr>
          <p:nvPr/>
        </p:nvSpPr>
        <p:spPr>
          <a:xfrm>
            <a:off x="7831628" y="971892"/>
            <a:ext cx="1171931" cy="560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720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200" dirty="0">
                <a:ln w="0"/>
                <a:solidFill>
                  <a:srgbClr val="009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ABRIL 2022</a:t>
            </a:r>
            <a:endParaRPr lang="es-ES_tradnl" sz="1200" dirty="0">
              <a:ln w="0"/>
              <a:solidFill>
                <a:srgbClr val="009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63756D-EF1E-AA7C-C797-177DA6442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546" y="4075591"/>
            <a:ext cx="8220075" cy="21336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D94E4B6-82E4-4F32-1AEA-6F563E0A1A48}"/>
              </a:ext>
            </a:extLst>
          </p:cNvPr>
          <p:cNvSpPr txBox="1">
            <a:spLocks/>
          </p:cNvSpPr>
          <p:nvPr/>
        </p:nvSpPr>
        <p:spPr>
          <a:xfrm>
            <a:off x="7831628" y="3577918"/>
            <a:ext cx="2231499" cy="560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720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200" dirty="0">
                <a:ln w="0"/>
                <a:solidFill>
                  <a:srgbClr val="009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AGOSTO – DICIEMBRE 2021</a:t>
            </a:r>
            <a:endParaRPr lang="es-ES_tradnl" sz="1200" dirty="0">
              <a:ln w="0"/>
              <a:solidFill>
                <a:srgbClr val="009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BD47819-3A24-FBAC-2E91-F5F2D52F7CC5}"/>
              </a:ext>
            </a:extLst>
          </p:cNvPr>
          <p:cNvSpPr txBox="1">
            <a:spLocks/>
          </p:cNvSpPr>
          <p:nvPr/>
        </p:nvSpPr>
        <p:spPr>
          <a:xfrm>
            <a:off x="3677091" y="6284234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6D66348-F682-7FD0-83BB-7B56B75D460B}"/>
              </a:ext>
            </a:extLst>
          </p:cNvPr>
          <p:cNvSpPr txBox="1">
            <a:spLocks/>
          </p:cNvSpPr>
          <p:nvPr/>
        </p:nvSpPr>
        <p:spPr>
          <a:xfrm>
            <a:off x="3655828" y="6449041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552297" y="456094"/>
            <a:ext cx="3382639" cy="458249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Ajuste Exprés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D268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552297" y="914342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D57253-50BC-83D9-5191-E23A645F8C77}"/>
              </a:ext>
            </a:extLst>
          </p:cNvPr>
          <p:cNvSpPr txBox="1">
            <a:spLocks/>
          </p:cNvSpPr>
          <p:nvPr/>
        </p:nvSpPr>
        <p:spPr>
          <a:xfrm>
            <a:off x="5694949" y="560363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F230EDFB-3B3D-2205-7BFD-E22B34057CA6}"/>
              </a:ext>
            </a:extLst>
          </p:cNvPr>
          <p:cNvGrpSpPr/>
          <p:nvPr/>
        </p:nvGrpSpPr>
        <p:grpSpPr>
          <a:xfrm>
            <a:off x="1978444" y="1352444"/>
            <a:ext cx="8483365" cy="4611360"/>
            <a:chOff x="364945" y="1126312"/>
            <a:chExt cx="8348298" cy="4826582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A68F9D73-6359-AC6F-2192-D00285684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945" y="1126312"/>
              <a:ext cx="8314969" cy="2010680"/>
            </a:xfrm>
            <a:prstGeom prst="rect">
              <a:avLst/>
            </a:prstGeom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CD4C2DFC-17E9-02DD-3F30-A99C590D7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945" y="3942214"/>
              <a:ext cx="8314969" cy="2010680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5842AE2-9D88-3E76-1B89-0D0E8EAC63CC}"/>
                </a:ext>
              </a:extLst>
            </p:cNvPr>
            <p:cNvSpPr txBox="1"/>
            <p:nvPr/>
          </p:nvSpPr>
          <p:spPr>
            <a:xfrm>
              <a:off x="531194" y="1533954"/>
              <a:ext cx="2375453" cy="99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Quálitas  es una empresa  Tecnológica, estos avances son para dar servicio a las personas y clientes.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701C6595-366D-5082-9D4A-5F0BE271F2A5}"/>
                </a:ext>
              </a:extLst>
            </p:cNvPr>
            <p:cNvSpPr txBox="1"/>
            <p:nvPr/>
          </p:nvSpPr>
          <p:spPr>
            <a:xfrm>
              <a:off x="526713" y="2303489"/>
              <a:ext cx="2414893" cy="322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latin typeface="Century Gothic" panose="020B0502020202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5DB5F25-9643-9515-DBFC-FE9ACC4F3BFC}"/>
                </a:ext>
              </a:extLst>
            </p:cNvPr>
            <p:cNvSpPr txBox="1"/>
            <p:nvPr/>
          </p:nvSpPr>
          <p:spPr>
            <a:xfrm>
              <a:off x="3369071" y="1468480"/>
              <a:ext cx="2450046" cy="1224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latin typeface="Century Gothic" panose="020B0502020202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Atención Diversificada: Rotura de Cristal, Colisión con Objeto Fijo, Vandalismo, Fenómenos Naturales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688AAD46-4448-580A-730E-6FBF9D11D41F}"/>
                </a:ext>
              </a:extLst>
            </p:cNvPr>
            <p:cNvSpPr txBox="1"/>
            <p:nvPr/>
          </p:nvSpPr>
          <p:spPr>
            <a:xfrm>
              <a:off x="6203047" y="1414193"/>
              <a:ext cx="2510196" cy="1224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latin typeface="Century Gothic" panose="020B0502020202020204" pitchFamily="34" charset="0"/>
                </a:defRPr>
              </a:lvl1pPr>
            </a:lstStyle>
            <a:p>
              <a:pPr>
                <a:defRPr/>
              </a:pPr>
              <a:r>
                <a:rPr lang="es-MX" sz="14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Mejora continua de la calidad operativa e innovación tecnológica en búsqueda de la excelencia en el servicio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6A790DC7-C906-7595-89A0-85C6E9D045B1}"/>
                </a:ext>
              </a:extLst>
            </p:cNvPr>
            <p:cNvSpPr txBox="1"/>
            <p:nvPr/>
          </p:nvSpPr>
          <p:spPr>
            <a:xfrm>
              <a:off x="615064" y="4251806"/>
              <a:ext cx="2260867" cy="144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latin typeface="Century Gothic" panose="020B0502020202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Sigamos rompiendo paradigmas en el seguro de Autos.  Continuemos cambiando la forma, manera de pensar y hacer las cosas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0C5EC2CC-D546-733D-2F12-BEA9FDFBEDD8}"/>
                </a:ext>
              </a:extLst>
            </p:cNvPr>
            <p:cNvSpPr txBox="1"/>
            <p:nvPr/>
          </p:nvSpPr>
          <p:spPr>
            <a:xfrm>
              <a:off x="3351325" y="4392195"/>
              <a:ext cx="2510196" cy="99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latin typeface="Century Gothic" panose="020B0502020202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Adopta y Difunde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 alternativa como una herramienta para los clientes y agentes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F356E30B-D410-D793-592F-BC0ADE8A9D56}"/>
                </a:ext>
              </a:extLst>
            </p:cNvPr>
            <p:cNvSpPr txBox="1"/>
            <p:nvPr/>
          </p:nvSpPr>
          <p:spPr>
            <a:xfrm>
              <a:off x="6336916" y="4392195"/>
              <a:ext cx="2337513" cy="99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latin typeface="Century Gothic" panose="020B0502020202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400" b="1" i="1" dirty="0">
                  <a:solidFill>
                    <a:srgbClr val="64B6C1"/>
                  </a:solidFill>
                </a:rPr>
                <a:t>Recuerda que, del servicio de cada uno de nosotros, depende el destino de TODOS</a:t>
              </a: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5" name="Subtitle 2">
            <a:extLst>
              <a:ext uri="{FF2B5EF4-FFF2-40B4-BE49-F238E27FC236}">
                <a16:creationId xmlns:a16="http://schemas.microsoft.com/office/drawing/2014/main" id="{A3EDEA79-CDE8-66FC-A35B-00170B113ECC}"/>
              </a:ext>
            </a:extLst>
          </p:cNvPr>
          <p:cNvSpPr txBox="1">
            <a:spLocks/>
          </p:cNvSpPr>
          <p:nvPr/>
        </p:nvSpPr>
        <p:spPr>
          <a:xfrm>
            <a:off x="3677091" y="6284234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BFDCEC7E-D315-0A0D-EEE8-613C0451C59C}"/>
              </a:ext>
            </a:extLst>
          </p:cNvPr>
          <p:cNvSpPr txBox="1">
            <a:spLocks/>
          </p:cNvSpPr>
          <p:nvPr/>
        </p:nvSpPr>
        <p:spPr>
          <a:xfrm>
            <a:off x="3655828" y="6449041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2DB040C-C5CA-6A51-F81A-B4511AA80A62}"/>
              </a:ext>
            </a:extLst>
          </p:cNvPr>
          <p:cNvSpPr txBox="1">
            <a:spLocks/>
          </p:cNvSpPr>
          <p:nvPr/>
        </p:nvSpPr>
        <p:spPr>
          <a:xfrm>
            <a:off x="704697" y="991576"/>
            <a:ext cx="3736274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Visión Qualitas Siniestros Ajuste Exprés</a:t>
            </a:r>
          </a:p>
        </p:txBody>
      </p:sp>
    </p:spTree>
    <p:extLst>
      <p:ext uri="{BB962C8B-B14F-4D97-AF65-F5344CB8AC3E}">
        <p14:creationId xmlns:p14="http://schemas.microsoft.com/office/powerpoint/2010/main" val="294644872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552297" y="456094"/>
            <a:ext cx="3382639" cy="458249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Ajuste Exprés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D268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552297" y="914342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D57253-50BC-83D9-5191-E23A645F8C77}"/>
              </a:ext>
            </a:extLst>
          </p:cNvPr>
          <p:cNvSpPr txBox="1">
            <a:spLocks/>
          </p:cNvSpPr>
          <p:nvPr/>
        </p:nvSpPr>
        <p:spPr>
          <a:xfrm>
            <a:off x="5694949" y="560363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F230EDFB-3B3D-2205-7BFD-E22B34057CA6}"/>
              </a:ext>
            </a:extLst>
          </p:cNvPr>
          <p:cNvGrpSpPr/>
          <p:nvPr/>
        </p:nvGrpSpPr>
        <p:grpSpPr>
          <a:xfrm>
            <a:off x="1702702" y="1352444"/>
            <a:ext cx="8736386" cy="4611361"/>
            <a:chOff x="93593" y="1126312"/>
            <a:chExt cx="8597292" cy="4826582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A68F9D73-6359-AC6F-2192-D00285684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945" y="1126312"/>
              <a:ext cx="8314969" cy="2010680"/>
            </a:xfrm>
            <a:prstGeom prst="rect">
              <a:avLst/>
            </a:prstGeom>
          </p:spPr>
        </p:pic>
        <p:sp>
          <p:nvSpPr>
            <p:cNvPr id="11" name="Oval 31">
              <a:extLst>
                <a:ext uri="{FF2B5EF4-FFF2-40B4-BE49-F238E27FC236}">
                  <a16:creationId xmlns:a16="http://schemas.microsoft.com/office/drawing/2014/main" id="{E8EEEBC1-9A20-6363-C53F-7B69C62E00F4}"/>
                </a:ext>
              </a:extLst>
            </p:cNvPr>
            <p:cNvSpPr/>
            <p:nvPr/>
          </p:nvSpPr>
          <p:spPr>
            <a:xfrm>
              <a:off x="2945072" y="1790974"/>
              <a:ext cx="555119" cy="630224"/>
            </a:xfrm>
            <a:prstGeom prst="ellipse">
              <a:avLst/>
            </a:prstGeom>
            <a:solidFill>
              <a:srgbClr val="0096AE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X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" name="Oval 32">
              <a:extLst>
                <a:ext uri="{FF2B5EF4-FFF2-40B4-BE49-F238E27FC236}">
                  <a16:creationId xmlns:a16="http://schemas.microsoft.com/office/drawing/2014/main" id="{FF8EA150-1788-2754-7746-E41C16E384AF}"/>
                </a:ext>
              </a:extLst>
            </p:cNvPr>
            <p:cNvSpPr/>
            <p:nvPr/>
          </p:nvSpPr>
          <p:spPr>
            <a:xfrm>
              <a:off x="5839345" y="1796227"/>
              <a:ext cx="555119" cy="630224"/>
            </a:xfrm>
            <a:prstGeom prst="ellipse">
              <a:avLst/>
            </a:prstGeom>
            <a:solidFill>
              <a:srgbClr val="941B8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X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CD4C2DFC-17E9-02DD-3F30-A99C590D7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945" y="3942214"/>
              <a:ext cx="8314969" cy="2010680"/>
            </a:xfrm>
            <a:prstGeom prst="rect">
              <a:avLst/>
            </a:prstGeom>
          </p:spPr>
        </p:pic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BEB758D6-14D6-72E8-8B60-2B1A2673D09C}"/>
                </a:ext>
              </a:extLst>
            </p:cNvPr>
            <p:cNvSpPr/>
            <p:nvPr/>
          </p:nvSpPr>
          <p:spPr>
            <a:xfrm>
              <a:off x="98795" y="4502553"/>
              <a:ext cx="553389" cy="675071"/>
            </a:xfrm>
            <a:prstGeom prst="ellipse">
              <a:avLst/>
            </a:prstGeom>
            <a:solidFill>
              <a:srgbClr val="A9A2C7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X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" name="Oval 31">
              <a:extLst>
                <a:ext uri="{FF2B5EF4-FFF2-40B4-BE49-F238E27FC236}">
                  <a16:creationId xmlns:a16="http://schemas.microsoft.com/office/drawing/2014/main" id="{CF56B683-4868-3B90-2A04-E37FFD233DB9}"/>
                </a:ext>
              </a:extLst>
            </p:cNvPr>
            <p:cNvSpPr/>
            <p:nvPr/>
          </p:nvSpPr>
          <p:spPr>
            <a:xfrm>
              <a:off x="2941606" y="4610018"/>
              <a:ext cx="566908" cy="675071"/>
            </a:xfrm>
            <a:prstGeom prst="ellipse">
              <a:avLst/>
            </a:prstGeom>
            <a:solidFill>
              <a:srgbClr val="0096AE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X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6" name="Oval 32">
              <a:extLst>
                <a:ext uri="{FF2B5EF4-FFF2-40B4-BE49-F238E27FC236}">
                  <a16:creationId xmlns:a16="http://schemas.microsoft.com/office/drawing/2014/main" id="{5F38D38C-FAC9-0395-09B9-91B5FA0B014F}"/>
                </a:ext>
              </a:extLst>
            </p:cNvPr>
            <p:cNvSpPr/>
            <p:nvPr/>
          </p:nvSpPr>
          <p:spPr>
            <a:xfrm>
              <a:off x="5799983" y="4553979"/>
              <a:ext cx="553389" cy="675071"/>
            </a:xfrm>
            <a:prstGeom prst="ellipse">
              <a:avLst/>
            </a:prstGeom>
            <a:solidFill>
              <a:srgbClr val="941B8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X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5842AE2-9D88-3E76-1B89-0D0E8EAC63CC}"/>
                </a:ext>
              </a:extLst>
            </p:cNvPr>
            <p:cNvSpPr txBox="1"/>
            <p:nvPr/>
          </p:nvSpPr>
          <p:spPr>
            <a:xfrm>
              <a:off x="500478" y="1339954"/>
              <a:ext cx="2375453" cy="99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Reestructurar la plantilla asignando un Supervisor por </a:t>
              </a: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región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-_</a:t>
              </a: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(norte/sur/ metropolitana).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701C6595-366D-5082-9D4A-5F0BE271F2A5}"/>
                </a:ext>
              </a:extLst>
            </p:cNvPr>
            <p:cNvSpPr txBox="1"/>
            <p:nvPr/>
          </p:nvSpPr>
          <p:spPr>
            <a:xfrm>
              <a:off x="526713" y="2328188"/>
              <a:ext cx="2414893" cy="773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latin typeface="Century Gothic" panose="020B0502020202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Crear coordinación en el área de cristales.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5DB5F25-9643-9515-DBFC-FE9ACC4F3BFC}"/>
                </a:ext>
              </a:extLst>
            </p:cNvPr>
            <p:cNvSpPr txBox="1"/>
            <p:nvPr/>
          </p:nvSpPr>
          <p:spPr>
            <a:xfrm>
              <a:off x="3367355" y="1630783"/>
              <a:ext cx="245004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latin typeface="Century Gothic" panose="020B0502020202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Implementar modelo de calidad y mejora continua con un Supervisor de calidad.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688AAD46-4448-580A-730E-6FBF9D11D41F}"/>
                </a:ext>
              </a:extLst>
            </p:cNvPr>
            <p:cNvSpPr txBox="1"/>
            <p:nvPr/>
          </p:nvSpPr>
          <p:spPr>
            <a:xfrm>
              <a:off x="6180689" y="1942680"/>
              <a:ext cx="2510196" cy="322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latin typeface="Century Gothic" panose="020B0502020202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Equipo SWAT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6A790DC7-C906-7595-89A0-85C6E9D045B1}"/>
                </a:ext>
              </a:extLst>
            </p:cNvPr>
            <p:cNvSpPr txBox="1"/>
            <p:nvPr/>
          </p:nvSpPr>
          <p:spPr>
            <a:xfrm>
              <a:off x="615064" y="4544248"/>
              <a:ext cx="2260867" cy="773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latin typeface="Century Gothic" panose="020B0502020202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Se implementó un sistema de grabación de llamadas y control estadístico.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0C5EC2CC-D546-733D-2F12-BEA9FDFBEDD8}"/>
                </a:ext>
              </a:extLst>
            </p:cNvPr>
            <p:cNvSpPr txBox="1"/>
            <p:nvPr/>
          </p:nvSpPr>
          <p:spPr>
            <a:xfrm>
              <a:off x="3346671" y="4502553"/>
              <a:ext cx="25101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latin typeface="Century Gothic" panose="020B0502020202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Implementar la reingeniería del sistema de AE evolucionando a una plataforma WEB.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F356E30B-D410-D793-592F-BC0ADE8A9D56}"/>
                </a:ext>
              </a:extLst>
            </p:cNvPr>
            <p:cNvSpPr txBox="1"/>
            <p:nvPr/>
          </p:nvSpPr>
          <p:spPr>
            <a:xfrm>
              <a:off x="6327607" y="4254788"/>
              <a:ext cx="2337513" cy="144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latin typeface="Century Gothic" panose="020B0502020202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Activación y parametrización de cambios  en AE de acuerdo a las necesidades y en caso de  contingencia en alguna coordinación.</a:t>
              </a:r>
            </a:p>
          </p:txBody>
        </p:sp>
        <p:sp>
          <p:nvSpPr>
            <p:cNvPr id="24" name="Oval 15">
              <a:extLst>
                <a:ext uri="{FF2B5EF4-FFF2-40B4-BE49-F238E27FC236}">
                  <a16:creationId xmlns:a16="http://schemas.microsoft.com/office/drawing/2014/main" id="{CD4D0177-0054-D163-E54A-3AE75D360FA2}"/>
                </a:ext>
              </a:extLst>
            </p:cNvPr>
            <p:cNvSpPr/>
            <p:nvPr/>
          </p:nvSpPr>
          <p:spPr>
            <a:xfrm>
              <a:off x="93593" y="1725224"/>
              <a:ext cx="555119" cy="630224"/>
            </a:xfrm>
            <a:prstGeom prst="ellipse">
              <a:avLst/>
            </a:prstGeom>
            <a:solidFill>
              <a:srgbClr val="A9A2C7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X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5" name="Subtitle 2">
            <a:extLst>
              <a:ext uri="{FF2B5EF4-FFF2-40B4-BE49-F238E27FC236}">
                <a16:creationId xmlns:a16="http://schemas.microsoft.com/office/drawing/2014/main" id="{A3EDEA79-CDE8-66FC-A35B-00170B113ECC}"/>
              </a:ext>
            </a:extLst>
          </p:cNvPr>
          <p:cNvSpPr txBox="1">
            <a:spLocks/>
          </p:cNvSpPr>
          <p:nvPr/>
        </p:nvSpPr>
        <p:spPr>
          <a:xfrm>
            <a:off x="3677091" y="6284234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BFDCEC7E-D315-0A0D-EEE8-613C0451C59C}"/>
              </a:ext>
            </a:extLst>
          </p:cNvPr>
          <p:cNvSpPr txBox="1">
            <a:spLocks/>
          </p:cNvSpPr>
          <p:nvPr/>
        </p:nvSpPr>
        <p:spPr>
          <a:xfrm>
            <a:off x="3655828" y="6449041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9341036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lamada de flecha a la izquierda 27">
            <a:extLst>
              <a:ext uri="{FF2B5EF4-FFF2-40B4-BE49-F238E27FC236}">
                <a16:creationId xmlns:a16="http://schemas.microsoft.com/office/drawing/2014/main" id="{6ABFCBB8-AA58-2FBD-E70D-63F468A00C45}"/>
              </a:ext>
            </a:extLst>
          </p:cNvPr>
          <p:cNvSpPr/>
          <p:nvPr/>
        </p:nvSpPr>
        <p:spPr bwMode="auto">
          <a:xfrm>
            <a:off x="774312" y="3921408"/>
            <a:ext cx="262970" cy="224346"/>
          </a:xfrm>
          <a:prstGeom prst="leftArrowCallout">
            <a:avLst>
              <a:gd name="adj1" fmla="val 41983"/>
              <a:gd name="adj2" fmla="val 25000"/>
              <a:gd name="adj3" fmla="val 25000"/>
              <a:gd name="adj4" fmla="val 64977"/>
            </a:avLst>
          </a:prstGeom>
          <a:solidFill>
            <a:srgbClr val="9227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0" name="Llamada de flecha a la izquierda 30">
            <a:extLst>
              <a:ext uri="{FF2B5EF4-FFF2-40B4-BE49-F238E27FC236}">
                <a16:creationId xmlns:a16="http://schemas.microsoft.com/office/drawing/2014/main" id="{C7044DB2-0D37-DF8D-6E10-EC3DF3AB0D53}"/>
              </a:ext>
            </a:extLst>
          </p:cNvPr>
          <p:cNvSpPr/>
          <p:nvPr/>
        </p:nvSpPr>
        <p:spPr bwMode="auto">
          <a:xfrm>
            <a:off x="761194" y="4774950"/>
            <a:ext cx="262970" cy="224346"/>
          </a:xfrm>
          <a:prstGeom prst="left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1" name="Llamada de flecha a la izquierda 32">
            <a:extLst>
              <a:ext uri="{FF2B5EF4-FFF2-40B4-BE49-F238E27FC236}">
                <a16:creationId xmlns:a16="http://schemas.microsoft.com/office/drawing/2014/main" id="{4052ECA6-CEE8-3FA6-D4D7-3A3200D73144}"/>
              </a:ext>
            </a:extLst>
          </p:cNvPr>
          <p:cNvSpPr/>
          <p:nvPr/>
        </p:nvSpPr>
        <p:spPr bwMode="auto">
          <a:xfrm>
            <a:off x="774312" y="5545150"/>
            <a:ext cx="262970" cy="224346"/>
          </a:xfrm>
          <a:prstGeom prst="leftArrowCallout">
            <a:avLst/>
          </a:prstGeom>
          <a:solidFill>
            <a:srgbClr val="00A9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0F0AC9FB-37B5-15A1-3864-4574236A7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3928" y="1527620"/>
            <a:ext cx="1097369" cy="1373657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B1A72D6-2AE1-5EA4-04DA-EAE7DBD2BE1F}"/>
              </a:ext>
            </a:extLst>
          </p:cNvPr>
          <p:cNvGraphicFramePr>
            <a:graphicFrameLocks noGrp="1"/>
          </p:cNvGraphicFramePr>
          <p:nvPr/>
        </p:nvGraphicFramePr>
        <p:xfrm>
          <a:off x="1923934" y="1416701"/>
          <a:ext cx="5940000" cy="1892616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3082018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91315056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834925848"/>
                    </a:ext>
                  </a:extLst>
                </a:gridCol>
              </a:tblGrid>
              <a:tr h="27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51435" marR="51435" marT="0" marB="0" anchor="ctr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CONCLUIDOS</a:t>
                      </a:r>
                    </a:p>
                  </a:txBody>
                  <a:tcPr marL="51435" marR="51435" marT="0" marB="0" anchor="ctr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POR CONCLUIR</a:t>
                      </a:r>
                    </a:p>
                  </a:txBody>
                  <a:tcPr marL="51435" marR="51435" marT="0" marB="0" anchor="ctr"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910213"/>
                  </a:ext>
                </a:extLst>
              </a:tr>
              <a:tr h="273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GESTIÓN DEL AJUSTADOR</a:t>
                      </a:r>
                    </a:p>
                  </a:txBody>
                  <a:tcPr marL="51435" marR="51435" marT="0" marB="0" anchor="ctr">
                    <a:solidFill>
                      <a:srgbClr val="008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39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5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1500699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GESTIÓN DEL SUPERVISOR</a:t>
                      </a:r>
                    </a:p>
                  </a:txBody>
                  <a:tcPr marL="51435" marR="51435" marT="0" marB="0" anchor="ctr">
                    <a:solidFill>
                      <a:srgbClr val="008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021345756"/>
                  </a:ext>
                </a:extLst>
              </a:tr>
              <a:tr h="273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ASIGNACIÓN AJUSTE EXPRÉS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08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827337782"/>
                  </a:ext>
                </a:extLst>
              </a:tr>
              <a:tr h="273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FORMATO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08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11125905"/>
                  </a:ext>
                </a:extLst>
              </a:tr>
              <a:tr h="273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APLICACIÓN </a:t>
                      </a:r>
                      <a:r>
                        <a:rPr lang="es-MX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AE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(APP)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08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925481757"/>
                  </a:ext>
                </a:extLst>
              </a:tr>
              <a:tr h="27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08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95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  <a:ea typeface="+mn-ea"/>
                        </a:rPr>
                        <a:t>14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20419703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D9C64D3-05C2-FAF7-DA62-2131D92B91F8}"/>
              </a:ext>
            </a:extLst>
          </p:cNvPr>
          <p:cNvSpPr txBox="1"/>
          <p:nvPr/>
        </p:nvSpPr>
        <p:spPr>
          <a:xfrm>
            <a:off x="1188720" y="3807112"/>
            <a:ext cx="863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Century Gothic" panose="020B0502020202020204" pitchFamily="34" charset="0"/>
              </a:rPr>
              <a:t>Se han realizado 95 mejoras al uso de </a:t>
            </a:r>
            <a:r>
              <a:rPr lang="es-MX" sz="1600" dirty="0" err="1">
                <a:latin typeface="Century Gothic" panose="020B0502020202020204" pitchFamily="34" charset="0"/>
              </a:rPr>
              <a:t>SAC</a:t>
            </a:r>
            <a:r>
              <a:rPr lang="es-MX" sz="1600" dirty="0">
                <a:latin typeface="Century Gothic" panose="020B0502020202020204" pitchFamily="34" charset="0"/>
              </a:rPr>
              <a:t> (Sistema Alterno de Cabina) con el propósito de optimizar la gestión de reportes por parte de ajuste exprés.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576856-EEAF-4F3F-A061-64F5F7E262F8}"/>
              </a:ext>
            </a:extLst>
          </p:cNvPr>
          <p:cNvSpPr txBox="1"/>
          <p:nvPr/>
        </p:nvSpPr>
        <p:spPr>
          <a:xfrm>
            <a:off x="1188720" y="4676131"/>
            <a:ext cx="804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Century Gothic" panose="020B0502020202020204" pitchFamily="34" charset="0"/>
              </a:rPr>
              <a:t>Asignación de ajustador exprés por “carrusel” asegurando contacto inmediato con nuestro asegurado.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CE61366-899C-E313-7035-5394B8EC291D}"/>
              </a:ext>
            </a:extLst>
          </p:cNvPr>
          <p:cNvSpPr txBox="1"/>
          <p:nvPr/>
        </p:nvSpPr>
        <p:spPr>
          <a:xfrm>
            <a:off x="1188720" y="5490081"/>
            <a:ext cx="804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Century Gothic" panose="020B0502020202020204" pitchFamily="34" charset="0"/>
              </a:rPr>
              <a:t>Optimización de recursos al hacer uso del “expediente digital”. 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7FACF-681E-AEAF-DFA5-4ED5086E4F45}"/>
              </a:ext>
            </a:extLst>
          </p:cNvPr>
          <p:cNvSpPr txBox="1">
            <a:spLocks/>
          </p:cNvSpPr>
          <p:nvPr/>
        </p:nvSpPr>
        <p:spPr>
          <a:xfrm>
            <a:off x="552297" y="456094"/>
            <a:ext cx="3382639" cy="458249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32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Ajuste Exprés</a:t>
            </a:r>
            <a:endParaRPr lang="en-US" sz="32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26BC8C0-E40A-7CC2-E1A5-71CE5B59CBE5}"/>
              </a:ext>
            </a:extLst>
          </p:cNvPr>
          <p:cNvSpPr txBox="1">
            <a:spLocks/>
          </p:cNvSpPr>
          <p:nvPr/>
        </p:nvSpPr>
        <p:spPr>
          <a:xfrm>
            <a:off x="552297" y="914342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Cambios al sistema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CF907EC-3BAE-C49C-A347-9B6DDD062D1A}"/>
              </a:ext>
            </a:extLst>
          </p:cNvPr>
          <p:cNvSpPr txBox="1">
            <a:spLocks/>
          </p:cNvSpPr>
          <p:nvPr/>
        </p:nvSpPr>
        <p:spPr>
          <a:xfrm>
            <a:off x="3677091" y="6284234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FBF482A-5443-4D12-FFE1-D8DEEFC06586}"/>
              </a:ext>
            </a:extLst>
          </p:cNvPr>
          <p:cNvSpPr txBox="1">
            <a:spLocks/>
          </p:cNvSpPr>
          <p:nvPr/>
        </p:nvSpPr>
        <p:spPr>
          <a:xfrm>
            <a:off x="3655828" y="6449041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6838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7BAED57A-6E34-CA08-C1B6-2F178956A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2625" y="1359849"/>
            <a:ext cx="4858528" cy="4672503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88D1D2CD-B622-55AB-611C-B4948A789FB7}"/>
              </a:ext>
            </a:extLst>
          </p:cNvPr>
          <p:cNvSpPr txBox="1">
            <a:spLocks/>
          </p:cNvSpPr>
          <p:nvPr/>
        </p:nvSpPr>
        <p:spPr>
          <a:xfrm>
            <a:off x="552297" y="914342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Introducción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72A800E-FCEF-AC0A-60D0-CFDB87EEB730}"/>
              </a:ext>
            </a:extLst>
          </p:cNvPr>
          <p:cNvSpPr txBox="1">
            <a:spLocks/>
          </p:cNvSpPr>
          <p:nvPr/>
        </p:nvSpPr>
        <p:spPr>
          <a:xfrm>
            <a:off x="552297" y="456094"/>
            <a:ext cx="3382639" cy="458249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32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Ajuste Exprés</a:t>
            </a:r>
            <a:endParaRPr lang="en-US" sz="32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953F375-599C-1926-FD20-1D42266C6083}"/>
              </a:ext>
            </a:extLst>
          </p:cNvPr>
          <p:cNvSpPr txBox="1">
            <a:spLocks/>
          </p:cNvSpPr>
          <p:nvPr/>
        </p:nvSpPr>
        <p:spPr>
          <a:xfrm>
            <a:off x="3677091" y="6284234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02697FD-66FA-7472-66FA-EC4D7252E7D5}"/>
              </a:ext>
            </a:extLst>
          </p:cNvPr>
          <p:cNvSpPr txBox="1">
            <a:spLocks/>
          </p:cNvSpPr>
          <p:nvPr/>
        </p:nvSpPr>
        <p:spPr>
          <a:xfrm>
            <a:off x="3655828" y="6449041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9722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4D2858-C214-90B7-9621-D904369A1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51" y="1722790"/>
            <a:ext cx="10640442" cy="34321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E78FB6-083F-1C82-7EED-DC81C060D24D}"/>
              </a:ext>
            </a:extLst>
          </p:cNvPr>
          <p:cNvSpPr txBox="1">
            <a:spLocks/>
          </p:cNvSpPr>
          <p:nvPr/>
        </p:nvSpPr>
        <p:spPr>
          <a:xfrm>
            <a:off x="552297" y="914342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Ejemplos ideales de atención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9EC1D6-B955-6603-F815-55C0C519BD80}"/>
              </a:ext>
            </a:extLst>
          </p:cNvPr>
          <p:cNvSpPr txBox="1">
            <a:spLocks/>
          </p:cNvSpPr>
          <p:nvPr/>
        </p:nvSpPr>
        <p:spPr>
          <a:xfrm>
            <a:off x="552297" y="456094"/>
            <a:ext cx="3382639" cy="458249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32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Ajuste Exprés</a:t>
            </a:r>
            <a:endParaRPr lang="en-US" sz="32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B69E880-E769-73E4-1A48-4504C065D2B8}"/>
              </a:ext>
            </a:extLst>
          </p:cNvPr>
          <p:cNvSpPr txBox="1">
            <a:spLocks/>
          </p:cNvSpPr>
          <p:nvPr/>
        </p:nvSpPr>
        <p:spPr>
          <a:xfrm>
            <a:off x="3677091" y="6284234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9AFEE95-60E1-AEFE-BDF4-12B450709847}"/>
              </a:ext>
            </a:extLst>
          </p:cNvPr>
          <p:cNvSpPr txBox="1">
            <a:spLocks/>
          </p:cNvSpPr>
          <p:nvPr/>
        </p:nvSpPr>
        <p:spPr>
          <a:xfrm>
            <a:off x="3655828" y="6449041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156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88D1D2CD-B622-55AB-611C-B4948A789FB7}"/>
              </a:ext>
            </a:extLst>
          </p:cNvPr>
          <p:cNvSpPr txBox="1">
            <a:spLocks/>
          </p:cNvSpPr>
          <p:nvPr/>
        </p:nvSpPr>
        <p:spPr>
          <a:xfrm>
            <a:off x="552297" y="914342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Introducción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72A800E-FCEF-AC0A-60D0-CFDB87EEB730}"/>
              </a:ext>
            </a:extLst>
          </p:cNvPr>
          <p:cNvSpPr txBox="1">
            <a:spLocks/>
          </p:cNvSpPr>
          <p:nvPr/>
        </p:nvSpPr>
        <p:spPr>
          <a:xfrm>
            <a:off x="552297" y="456094"/>
            <a:ext cx="3382639" cy="458249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32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Ajuste Exprés</a:t>
            </a:r>
            <a:endParaRPr lang="en-US" sz="32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7" name="VID-20211201-WA0022">
            <a:hlinkClick r:id="" action="ppaction://media"/>
            <a:extLst>
              <a:ext uri="{FF2B5EF4-FFF2-40B4-BE49-F238E27FC236}">
                <a16:creationId xmlns:a16="http://schemas.microsoft.com/office/drawing/2014/main" id="{5AD5FA32-6556-6352-4DDC-7D67FFF3B4B7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22" y="1252247"/>
            <a:ext cx="8692370" cy="488945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37B2107-2FE7-F64E-18E3-3EEB55A91B7D}"/>
              </a:ext>
            </a:extLst>
          </p:cNvPr>
          <p:cNvSpPr txBox="1">
            <a:spLocks/>
          </p:cNvSpPr>
          <p:nvPr/>
        </p:nvSpPr>
        <p:spPr>
          <a:xfrm>
            <a:off x="3677091" y="6284234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04D1137-4B2F-C10A-6C55-649AC1CF8033}"/>
              </a:ext>
            </a:extLst>
          </p:cNvPr>
          <p:cNvSpPr txBox="1">
            <a:spLocks/>
          </p:cNvSpPr>
          <p:nvPr/>
        </p:nvSpPr>
        <p:spPr>
          <a:xfrm>
            <a:off x="3655828" y="6449041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12117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8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88D1D2CD-B622-55AB-611C-B4948A789FB7}"/>
              </a:ext>
            </a:extLst>
          </p:cNvPr>
          <p:cNvSpPr txBox="1">
            <a:spLocks/>
          </p:cNvSpPr>
          <p:nvPr/>
        </p:nvSpPr>
        <p:spPr>
          <a:xfrm>
            <a:off x="552297" y="914342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¿Dónde nos encontramos?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72A800E-FCEF-AC0A-60D0-CFDB87EEB730}"/>
              </a:ext>
            </a:extLst>
          </p:cNvPr>
          <p:cNvSpPr txBox="1">
            <a:spLocks/>
          </p:cNvSpPr>
          <p:nvPr/>
        </p:nvSpPr>
        <p:spPr>
          <a:xfrm>
            <a:off x="552297" y="456094"/>
            <a:ext cx="3382639" cy="458249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32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Ajuste Exprés</a:t>
            </a:r>
            <a:endParaRPr lang="en-US" sz="32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F88CEE-C1C0-721F-E0B7-BD95AD8C7D12}"/>
              </a:ext>
            </a:extLst>
          </p:cNvPr>
          <p:cNvSpPr txBox="1">
            <a:spLocks/>
          </p:cNvSpPr>
          <p:nvPr/>
        </p:nvSpPr>
        <p:spPr>
          <a:xfrm>
            <a:off x="0" y="2228340"/>
            <a:ext cx="3021413" cy="511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>
              <a:lnSpc>
                <a:spcPts val="2240"/>
              </a:lnSpc>
            </a:pPr>
            <a:r>
              <a:rPr lang="es-ES_tradnl" sz="5400" b="1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2D169D0-3BB4-F007-1249-FD23567119DF}"/>
              </a:ext>
            </a:extLst>
          </p:cNvPr>
          <p:cNvSpPr txBox="1">
            <a:spLocks/>
          </p:cNvSpPr>
          <p:nvPr/>
        </p:nvSpPr>
        <p:spPr>
          <a:xfrm>
            <a:off x="736707" y="2560478"/>
            <a:ext cx="4043715" cy="40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>
              <a:spcBef>
                <a:spcPts val="933"/>
              </a:spcBef>
            </a:pPr>
            <a:r>
              <a:rPr lang="es-ES_tradnl" sz="16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" pitchFamily="2" charset="0"/>
                <a:cs typeface="Gill Sans Light" panose="020B0302020104020203" pitchFamily="34" charset="-79"/>
              </a:rPr>
              <a:t>Porcentaje actual de Ajuste Exprés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1E228A-AE0A-9050-7ED9-99A9057B0139}"/>
              </a:ext>
            </a:extLst>
          </p:cNvPr>
          <p:cNvSpPr txBox="1">
            <a:spLocks/>
          </p:cNvSpPr>
          <p:nvPr/>
        </p:nvSpPr>
        <p:spPr>
          <a:xfrm>
            <a:off x="7410615" y="2162494"/>
            <a:ext cx="3021413" cy="511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>
              <a:lnSpc>
                <a:spcPts val="2240"/>
              </a:lnSpc>
            </a:pPr>
            <a:r>
              <a:rPr lang="es-ES_tradnl" sz="5400" b="1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 hrs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3D08C3F-CDCC-1751-C297-BE5468521FF7}"/>
              </a:ext>
            </a:extLst>
          </p:cNvPr>
          <p:cNvSpPr txBox="1">
            <a:spLocks/>
          </p:cNvSpPr>
          <p:nvPr/>
        </p:nvSpPr>
        <p:spPr>
          <a:xfrm>
            <a:off x="8359317" y="2560478"/>
            <a:ext cx="4842305" cy="40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defTabSz="609585">
              <a:spcBef>
                <a:spcPts val="933"/>
              </a:spcBef>
            </a:pPr>
            <a:r>
              <a:rPr lang="es-ES_tradnl" sz="16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" pitchFamily="2" charset="0"/>
                <a:cs typeface="Gill Sans Light" panose="020B0302020104020203" pitchFamily="34" charset="-79"/>
              </a:rPr>
              <a:t>Atención nacional los 365 días del año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6F9E4A-6258-AA45-1B2B-6A6D1DB70054}"/>
              </a:ext>
            </a:extLst>
          </p:cNvPr>
          <p:cNvSpPr txBox="1">
            <a:spLocks/>
          </p:cNvSpPr>
          <p:nvPr/>
        </p:nvSpPr>
        <p:spPr>
          <a:xfrm>
            <a:off x="75501" y="4580931"/>
            <a:ext cx="3021413" cy="51181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>
              <a:lnSpc>
                <a:spcPts val="2240"/>
              </a:lnSpc>
            </a:pPr>
            <a:r>
              <a:rPr lang="es-ES_tradnl" sz="5400" b="1" kern="0" dirty="0">
                <a:solidFill>
                  <a:srgbClr val="BA0C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97%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C4280DB-40CC-0D98-D5F0-08B061C1D6D6}"/>
              </a:ext>
            </a:extLst>
          </p:cNvPr>
          <p:cNvSpPr txBox="1">
            <a:spLocks/>
          </p:cNvSpPr>
          <p:nvPr/>
        </p:nvSpPr>
        <p:spPr>
          <a:xfrm>
            <a:off x="1110245" y="4962818"/>
            <a:ext cx="3652242" cy="40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defTabSz="609585">
              <a:spcBef>
                <a:spcPts val="933"/>
              </a:spcBef>
            </a:pPr>
            <a:r>
              <a:rPr lang="es-ES_tradnl" sz="16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" pitchFamily="2" charset="0"/>
                <a:cs typeface="Gill Sans Light" panose="020B0302020104020203" pitchFamily="34" charset="-79"/>
              </a:rPr>
              <a:t>De las atenciones se realizan sin la presencia de un tercero en el siniestro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4D0ACE-372D-5DE7-EF7D-F7C9D0CC664B}"/>
              </a:ext>
            </a:extLst>
          </p:cNvPr>
          <p:cNvSpPr txBox="1">
            <a:spLocks/>
          </p:cNvSpPr>
          <p:nvPr/>
        </p:nvSpPr>
        <p:spPr>
          <a:xfrm>
            <a:off x="7899557" y="4636427"/>
            <a:ext cx="3021413" cy="511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>
              <a:lnSpc>
                <a:spcPts val="2240"/>
              </a:lnSpc>
            </a:pPr>
            <a:r>
              <a:rPr lang="es-ES_tradnl" sz="5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$ 8,700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1BAAB83-DD51-4978-7F2B-9EC67B67EBF4}"/>
              </a:ext>
            </a:extLst>
          </p:cNvPr>
          <p:cNvSpPr txBox="1">
            <a:spLocks/>
          </p:cNvSpPr>
          <p:nvPr/>
        </p:nvSpPr>
        <p:spPr>
          <a:xfrm>
            <a:off x="8359317" y="5050498"/>
            <a:ext cx="2127884" cy="40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defTabSz="609585">
              <a:spcBef>
                <a:spcPts val="933"/>
              </a:spcBef>
            </a:pPr>
            <a:r>
              <a:rPr lang="es-ES_tradnl" sz="16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" pitchFamily="2" charset="0"/>
                <a:cs typeface="Gill Sans Light" panose="020B0302020104020203" pitchFamily="34" charset="-79"/>
              </a:rPr>
              <a:t>Costo medio colisión</a:t>
            </a:r>
          </a:p>
        </p:txBody>
      </p:sp>
      <p:pic>
        <p:nvPicPr>
          <p:cNvPr id="14" name="Imagen 13" descr="Interfaz de usuario gráfica, Aplicación, Icono&#10;&#10;Descripción generada automáticamente">
            <a:extLst>
              <a:ext uri="{FF2B5EF4-FFF2-40B4-BE49-F238E27FC236}">
                <a16:creationId xmlns:a16="http://schemas.microsoft.com/office/drawing/2014/main" id="{82D933D8-4828-66D5-8BE4-35097C87C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39" y="2560478"/>
            <a:ext cx="1575766" cy="238831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A2116C7-F055-672B-68D1-496855CC9238}"/>
              </a:ext>
            </a:extLst>
          </p:cNvPr>
          <p:cNvSpPr txBox="1">
            <a:spLocks/>
          </p:cNvSpPr>
          <p:nvPr/>
        </p:nvSpPr>
        <p:spPr>
          <a:xfrm>
            <a:off x="3934936" y="1328478"/>
            <a:ext cx="3021413" cy="511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>
              <a:lnSpc>
                <a:spcPts val="2240"/>
              </a:lnSpc>
            </a:pPr>
            <a:r>
              <a:rPr lang="es-ES_tradnl" sz="5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7150037-88A6-059D-0C33-C177A612B765}"/>
              </a:ext>
            </a:extLst>
          </p:cNvPr>
          <p:cNvSpPr txBox="1">
            <a:spLocks/>
          </p:cNvSpPr>
          <p:nvPr/>
        </p:nvSpPr>
        <p:spPr>
          <a:xfrm>
            <a:off x="5892407" y="1362274"/>
            <a:ext cx="2127884" cy="40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defTabSz="609585">
              <a:spcBef>
                <a:spcPts val="933"/>
              </a:spcBef>
            </a:pPr>
            <a:r>
              <a:rPr lang="es-ES_tradnl" sz="16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" pitchFamily="2" charset="0"/>
                <a:cs typeface="Gill Sans Light" panose="020B0302020104020203" pitchFamily="34" charset="-79"/>
              </a:rPr>
              <a:t>Ajustadores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6BB83F3-203B-FD19-713E-201D73068234}"/>
              </a:ext>
            </a:extLst>
          </p:cNvPr>
          <p:cNvSpPr txBox="1">
            <a:spLocks/>
          </p:cNvSpPr>
          <p:nvPr/>
        </p:nvSpPr>
        <p:spPr>
          <a:xfrm>
            <a:off x="3677091" y="6284234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1AA9F26-C209-4D98-2C79-FC63B3BE23DD}"/>
              </a:ext>
            </a:extLst>
          </p:cNvPr>
          <p:cNvSpPr txBox="1">
            <a:spLocks/>
          </p:cNvSpPr>
          <p:nvPr/>
        </p:nvSpPr>
        <p:spPr>
          <a:xfrm>
            <a:off x="3655828" y="6449041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0590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88D1D2CD-B622-55AB-611C-B4948A789FB7}"/>
              </a:ext>
            </a:extLst>
          </p:cNvPr>
          <p:cNvSpPr txBox="1">
            <a:spLocks/>
          </p:cNvSpPr>
          <p:nvPr/>
        </p:nvSpPr>
        <p:spPr>
          <a:xfrm>
            <a:off x="552297" y="914342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Ventajas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72A800E-FCEF-AC0A-60D0-CFDB87EEB730}"/>
              </a:ext>
            </a:extLst>
          </p:cNvPr>
          <p:cNvSpPr txBox="1">
            <a:spLocks/>
          </p:cNvSpPr>
          <p:nvPr/>
        </p:nvSpPr>
        <p:spPr>
          <a:xfrm>
            <a:off x="552297" y="456094"/>
            <a:ext cx="3382639" cy="458249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32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Ajuste Exprés</a:t>
            </a:r>
            <a:endParaRPr lang="en-US" sz="32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F88CEE-C1C0-721F-E0B7-BD95AD8C7D12}"/>
              </a:ext>
            </a:extLst>
          </p:cNvPr>
          <p:cNvSpPr txBox="1">
            <a:spLocks/>
          </p:cNvSpPr>
          <p:nvPr/>
        </p:nvSpPr>
        <p:spPr>
          <a:xfrm>
            <a:off x="68367" y="2731296"/>
            <a:ext cx="3021413" cy="511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>
              <a:lnSpc>
                <a:spcPts val="2240"/>
              </a:lnSpc>
            </a:pPr>
            <a:r>
              <a:rPr lang="es-ES_tradnl" sz="5400" b="1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 min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2D169D0-3BB4-F007-1249-FD23567119DF}"/>
              </a:ext>
            </a:extLst>
          </p:cNvPr>
          <p:cNvSpPr txBox="1">
            <a:spLocks/>
          </p:cNvSpPr>
          <p:nvPr/>
        </p:nvSpPr>
        <p:spPr>
          <a:xfrm>
            <a:off x="487262" y="3186537"/>
            <a:ext cx="2963337" cy="40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defTabSz="609585">
              <a:spcBef>
                <a:spcPts val="933"/>
              </a:spcBef>
            </a:pPr>
            <a:r>
              <a:rPr lang="es-ES_tradnl" sz="16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" pitchFamily="2" charset="0"/>
                <a:cs typeface="Gill Sans Light" panose="020B0302020104020203" pitchFamily="34" charset="-79"/>
              </a:rPr>
              <a:t>Tiempo promedio de atención integral del siniestro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1E228A-AE0A-9050-7ED9-99A9057B0139}"/>
              </a:ext>
            </a:extLst>
          </p:cNvPr>
          <p:cNvSpPr txBox="1">
            <a:spLocks/>
          </p:cNvSpPr>
          <p:nvPr/>
        </p:nvSpPr>
        <p:spPr>
          <a:xfrm>
            <a:off x="7465788" y="2744330"/>
            <a:ext cx="3021413" cy="511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>
              <a:lnSpc>
                <a:spcPts val="2240"/>
              </a:lnSpc>
            </a:pPr>
            <a:r>
              <a:rPr lang="es-ES_tradnl" sz="5400" b="1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a 1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3D08C3F-CDCC-1751-C297-BE5468521FF7}"/>
              </a:ext>
            </a:extLst>
          </p:cNvPr>
          <p:cNvSpPr txBox="1">
            <a:spLocks/>
          </p:cNvSpPr>
          <p:nvPr/>
        </p:nvSpPr>
        <p:spPr>
          <a:xfrm>
            <a:off x="7983123" y="3186536"/>
            <a:ext cx="4842305" cy="40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defTabSz="609585">
              <a:spcBef>
                <a:spcPts val="933"/>
              </a:spcBef>
            </a:pPr>
            <a:r>
              <a:rPr lang="es-ES_tradnl" sz="16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" pitchFamily="2" charset="0"/>
                <a:cs typeface="Gill Sans Light" panose="020B0302020104020203" pitchFamily="34" charset="-79"/>
              </a:rPr>
              <a:t>Productividad actual de </a:t>
            </a:r>
          </a:p>
          <a:p>
            <a:pPr algn="l" defTabSz="609585">
              <a:spcBef>
                <a:spcPts val="933"/>
              </a:spcBef>
            </a:pPr>
            <a:r>
              <a:rPr lang="es-ES_tradnl" sz="16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" pitchFamily="2" charset="0"/>
                <a:cs typeface="Gill Sans Light" panose="020B0302020104020203" pitchFamily="34" charset="-79"/>
              </a:rPr>
              <a:t>Ajuste Exprés Colisión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6F9E4A-6258-AA45-1B2B-6A6D1DB70054}"/>
              </a:ext>
            </a:extLst>
          </p:cNvPr>
          <p:cNvSpPr txBox="1">
            <a:spLocks/>
          </p:cNvSpPr>
          <p:nvPr/>
        </p:nvSpPr>
        <p:spPr>
          <a:xfrm>
            <a:off x="-385968" y="5051840"/>
            <a:ext cx="3021413" cy="511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>
              <a:lnSpc>
                <a:spcPts val="2240"/>
              </a:lnSpc>
            </a:pPr>
            <a:r>
              <a:rPr lang="es-ES_tradnl" sz="5400" b="1" kern="0" dirty="0">
                <a:solidFill>
                  <a:srgbClr val="BA0C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98%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C4280DB-40CC-0D98-D5F0-08B061C1D6D6}"/>
              </a:ext>
            </a:extLst>
          </p:cNvPr>
          <p:cNvSpPr txBox="1">
            <a:spLocks/>
          </p:cNvSpPr>
          <p:nvPr/>
        </p:nvSpPr>
        <p:spPr>
          <a:xfrm>
            <a:off x="444570" y="5363243"/>
            <a:ext cx="3643881" cy="40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defTabSz="609585">
              <a:spcBef>
                <a:spcPts val="933"/>
              </a:spcBef>
            </a:pPr>
            <a:r>
              <a:rPr lang="es-ES_tradnl" sz="16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" pitchFamily="2" charset="0"/>
                <a:cs typeface="Gill Sans Light" panose="020B0302020104020203" pitchFamily="34" charset="-79"/>
              </a:rPr>
              <a:t>De siniestros de cristales son atendidos por Ajuste Exprés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4D0ACE-372D-5DE7-EF7D-F7C9D0CC664B}"/>
              </a:ext>
            </a:extLst>
          </p:cNvPr>
          <p:cNvSpPr txBox="1">
            <a:spLocks/>
          </p:cNvSpPr>
          <p:nvPr/>
        </p:nvSpPr>
        <p:spPr>
          <a:xfrm>
            <a:off x="7798395" y="4983913"/>
            <a:ext cx="3021413" cy="511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>
              <a:lnSpc>
                <a:spcPts val="2240"/>
              </a:lnSpc>
            </a:pPr>
            <a:r>
              <a:rPr lang="es-ES_tradnl" sz="5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1BAAB83-DD51-4978-7F2B-9EC67B67EBF4}"/>
              </a:ext>
            </a:extLst>
          </p:cNvPr>
          <p:cNvSpPr txBox="1">
            <a:spLocks/>
          </p:cNvSpPr>
          <p:nvPr/>
        </p:nvSpPr>
        <p:spPr>
          <a:xfrm>
            <a:off x="8505608" y="5363243"/>
            <a:ext cx="2127884" cy="40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defTabSz="609585">
              <a:spcBef>
                <a:spcPts val="933"/>
              </a:spcBef>
            </a:pPr>
            <a:r>
              <a:rPr lang="es-ES_tradnl" sz="16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" pitchFamily="2" charset="0"/>
                <a:cs typeface="Gill Sans Light" panose="020B0302020104020203" pitchFamily="34" charset="-79"/>
              </a:rPr>
              <a:t>Expediente digital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A2116C7-F055-672B-68D1-496855CC9238}"/>
              </a:ext>
            </a:extLst>
          </p:cNvPr>
          <p:cNvSpPr txBox="1">
            <a:spLocks/>
          </p:cNvSpPr>
          <p:nvPr/>
        </p:nvSpPr>
        <p:spPr>
          <a:xfrm>
            <a:off x="3700044" y="1033154"/>
            <a:ext cx="3021413" cy="511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609585">
              <a:lnSpc>
                <a:spcPts val="2240"/>
              </a:lnSpc>
            </a:pPr>
            <a:r>
              <a:rPr lang="es-ES_tradnl" sz="5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 min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7150037-88A6-059D-0C33-C177A612B765}"/>
              </a:ext>
            </a:extLst>
          </p:cNvPr>
          <p:cNvSpPr txBox="1">
            <a:spLocks/>
          </p:cNvSpPr>
          <p:nvPr/>
        </p:nvSpPr>
        <p:spPr>
          <a:xfrm>
            <a:off x="3934936" y="1359724"/>
            <a:ext cx="3736983" cy="40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defTabSz="609585">
              <a:spcBef>
                <a:spcPts val="933"/>
              </a:spcBef>
            </a:pPr>
            <a:r>
              <a:rPr lang="es-ES_tradnl" sz="16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" pitchFamily="2" charset="0"/>
                <a:cs typeface="Gill Sans Light" panose="020B0302020104020203" pitchFamily="34" charset="-79"/>
              </a:rPr>
              <a:t>Tiempo de espera del ajustador en el lugar del accidente</a:t>
            </a:r>
          </a:p>
        </p:txBody>
      </p:sp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FB507275-2964-09EC-3A9F-39E200466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26" y="2570430"/>
            <a:ext cx="2009788" cy="2631948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026CDBF6-D632-0E76-AE4A-8BC1E327927C}"/>
              </a:ext>
            </a:extLst>
          </p:cNvPr>
          <p:cNvSpPr txBox="1">
            <a:spLocks/>
          </p:cNvSpPr>
          <p:nvPr/>
        </p:nvSpPr>
        <p:spPr>
          <a:xfrm>
            <a:off x="3677091" y="6284234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5AD12C6-F56E-40DF-E243-C945470258ED}"/>
              </a:ext>
            </a:extLst>
          </p:cNvPr>
          <p:cNvSpPr txBox="1">
            <a:spLocks/>
          </p:cNvSpPr>
          <p:nvPr/>
        </p:nvSpPr>
        <p:spPr>
          <a:xfrm>
            <a:off x="3655828" y="6449041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0700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D0C86A6-74FF-F47F-BCCF-8DF3121BC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13210">
            <a:off x="474791" y="1741073"/>
            <a:ext cx="10905066" cy="2044700"/>
          </a:xfrm>
          <a:prstGeom prst="rect">
            <a:avLst/>
          </a:prstGeom>
        </p:spPr>
      </p:pic>
      <p:sp>
        <p:nvSpPr>
          <p:cNvPr id="7" name="Cheurón 18">
            <a:extLst>
              <a:ext uri="{FF2B5EF4-FFF2-40B4-BE49-F238E27FC236}">
                <a16:creationId xmlns:a16="http://schemas.microsoft.com/office/drawing/2014/main" id="{B39CE29A-6A6E-80A6-51E4-5721191BC1ED}"/>
              </a:ext>
            </a:extLst>
          </p:cNvPr>
          <p:cNvSpPr/>
          <p:nvPr/>
        </p:nvSpPr>
        <p:spPr bwMode="auto">
          <a:xfrm>
            <a:off x="8331800" y="2188801"/>
            <a:ext cx="1972355" cy="584775"/>
          </a:xfrm>
          <a:prstGeom prst="chevron">
            <a:avLst>
              <a:gd name="adj" fmla="val 36438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heurón 18">
            <a:extLst>
              <a:ext uri="{FF2B5EF4-FFF2-40B4-BE49-F238E27FC236}">
                <a16:creationId xmlns:a16="http://schemas.microsoft.com/office/drawing/2014/main" id="{9926AC9E-C415-E8BE-5853-59FC8A570EFC}"/>
              </a:ext>
            </a:extLst>
          </p:cNvPr>
          <p:cNvSpPr/>
          <p:nvPr/>
        </p:nvSpPr>
        <p:spPr bwMode="auto">
          <a:xfrm>
            <a:off x="5832042" y="2188802"/>
            <a:ext cx="1972355" cy="584775"/>
          </a:xfrm>
          <a:prstGeom prst="chevron">
            <a:avLst>
              <a:gd name="adj" fmla="val 36438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BA5C8FB-48B1-13FB-3646-B717AD2A5FC3}"/>
              </a:ext>
            </a:extLst>
          </p:cNvPr>
          <p:cNvSpPr txBox="1"/>
          <p:nvPr/>
        </p:nvSpPr>
        <p:spPr bwMode="auto">
          <a:xfrm rot="21129186">
            <a:off x="1282706" y="2709766"/>
            <a:ext cx="115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62CF6D6-03B8-7ACA-690E-E1C60B014EE3}"/>
              </a:ext>
            </a:extLst>
          </p:cNvPr>
          <p:cNvSpPr txBox="1"/>
          <p:nvPr/>
        </p:nvSpPr>
        <p:spPr bwMode="auto">
          <a:xfrm rot="21164388">
            <a:off x="8899932" y="1667753"/>
            <a:ext cx="115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B9B558-9AE2-FC00-9A75-3DB83BC2E9BD}"/>
              </a:ext>
            </a:extLst>
          </p:cNvPr>
          <p:cNvSpPr txBox="1"/>
          <p:nvPr/>
        </p:nvSpPr>
        <p:spPr bwMode="auto">
          <a:xfrm rot="21204063">
            <a:off x="6340169" y="2001988"/>
            <a:ext cx="115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04A8D51-6CF6-2D08-C538-0F7D9E79CF8E}"/>
              </a:ext>
            </a:extLst>
          </p:cNvPr>
          <p:cNvSpPr txBox="1">
            <a:spLocks noChangeArrowheads="1"/>
          </p:cNvSpPr>
          <p:nvPr/>
        </p:nvSpPr>
        <p:spPr>
          <a:xfrm>
            <a:off x="3226708" y="3632928"/>
            <a:ext cx="1972355" cy="163895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rgbClr val="941B80"/>
              </a:buClr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41B80"/>
              </a:buClr>
              <a:buSzPct val="73000"/>
              <a:buNone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24A88CC-C90B-420E-5EB8-D15B669A2D3F}"/>
              </a:ext>
            </a:extLst>
          </p:cNvPr>
          <p:cNvSpPr txBox="1">
            <a:spLocks noChangeArrowheads="1"/>
          </p:cNvSpPr>
          <p:nvPr/>
        </p:nvSpPr>
        <p:spPr>
          <a:xfrm>
            <a:off x="1018123" y="4452403"/>
            <a:ext cx="1972355" cy="163895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rgbClr val="941B80"/>
              </a:buClr>
              <a:defRPr/>
            </a:pP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6 Ajustadores</a:t>
            </a:r>
          </a:p>
          <a:p>
            <a:pPr algn="just">
              <a:buClr>
                <a:srgbClr val="941B80"/>
              </a:buClr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</a:rPr>
              <a:t>1</a:t>
            </a: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</a:rPr>
              <a:t>Coordinador</a:t>
            </a: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41B80"/>
              </a:buClr>
              <a:buSzPct val="73000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346F5A1-0903-AAC4-0F40-A7152567048A}"/>
              </a:ext>
            </a:extLst>
          </p:cNvPr>
          <p:cNvSpPr txBox="1">
            <a:spLocks noChangeArrowheads="1"/>
          </p:cNvSpPr>
          <p:nvPr/>
        </p:nvSpPr>
        <p:spPr>
          <a:xfrm>
            <a:off x="5984464" y="3765281"/>
            <a:ext cx="1972355" cy="163895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rgbClr val="941B80"/>
              </a:buClr>
              <a:defRPr/>
            </a:pPr>
            <a:r>
              <a:rPr lang="es-E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33</a:t>
            </a: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 Ajustadores</a:t>
            </a:r>
          </a:p>
          <a:p>
            <a:pPr algn="just">
              <a:buClr>
                <a:srgbClr val="941B80"/>
              </a:buClr>
              <a:defRPr/>
            </a:pP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3 Supervisores</a:t>
            </a:r>
          </a:p>
          <a:p>
            <a:pPr algn="just">
              <a:buClr>
                <a:srgbClr val="941B80"/>
              </a:buClr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</a:rPr>
              <a:t>1 Coordinador </a:t>
            </a:r>
          </a:p>
          <a:p>
            <a:pPr algn="just">
              <a:buClr>
                <a:srgbClr val="941B80"/>
              </a:buClr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</a:rPr>
              <a:t>1 Gerente </a:t>
            </a: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41B80"/>
              </a:buClr>
              <a:buSzPct val="73000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9E88E190-912E-6524-B21E-D21C6641C5B8}"/>
              </a:ext>
            </a:extLst>
          </p:cNvPr>
          <p:cNvSpPr txBox="1">
            <a:spLocks noChangeArrowheads="1"/>
          </p:cNvSpPr>
          <p:nvPr/>
        </p:nvSpPr>
        <p:spPr>
          <a:xfrm>
            <a:off x="8503172" y="3581475"/>
            <a:ext cx="2288728" cy="216583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rgbClr val="941B80"/>
              </a:buClr>
              <a:defRPr/>
            </a:pP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47 Ajustadores</a:t>
            </a:r>
          </a:p>
          <a:p>
            <a:pPr algn="just">
              <a:buClr>
                <a:srgbClr val="941B80"/>
              </a:buClr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</a:rPr>
              <a:t>4 </a:t>
            </a: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Supervisores</a:t>
            </a:r>
          </a:p>
          <a:p>
            <a:pPr algn="just">
              <a:buClr>
                <a:srgbClr val="941B80"/>
              </a:buClr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</a:rPr>
              <a:t>1</a:t>
            </a: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 Supervisor de Calidad</a:t>
            </a:r>
          </a:p>
          <a:p>
            <a:pPr algn="just">
              <a:buClr>
                <a:srgbClr val="941B80"/>
              </a:buClr>
              <a:defRPr/>
            </a:pP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1 Coordinador</a:t>
            </a:r>
          </a:p>
          <a:p>
            <a:pPr algn="just">
              <a:buClr>
                <a:srgbClr val="941B80"/>
              </a:buClr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</a:rPr>
              <a:t>1</a:t>
            </a: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 Gerente</a:t>
            </a:r>
          </a:p>
          <a:p>
            <a:pPr marL="0" indent="0" algn="just">
              <a:buClr>
                <a:srgbClr val="941B80"/>
              </a:buClr>
              <a:buNone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41B80"/>
              </a:buClr>
              <a:buSzPct val="73000"/>
              <a:buNone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38A1591-B982-25DE-0043-2D4E54ECC18F}"/>
              </a:ext>
            </a:extLst>
          </p:cNvPr>
          <p:cNvSpPr txBox="1">
            <a:spLocks noChangeArrowheads="1"/>
          </p:cNvSpPr>
          <p:nvPr/>
        </p:nvSpPr>
        <p:spPr>
          <a:xfrm>
            <a:off x="3465757" y="4102122"/>
            <a:ext cx="1972355" cy="163895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rgbClr val="941B80"/>
              </a:buClr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</a:rPr>
              <a:t>28 </a:t>
            </a: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Ajustadores </a:t>
            </a:r>
          </a:p>
          <a:p>
            <a:pPr algn="just">
              <a:buClr>
                <a:srgbClr val="941B80"/>
              </a:buClr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</a:rPr>
              <a:t>2 Supervisores</a:t>
            </a:r>
          </a:p>
          <a:p>
            <a:pPr algn="just">
              <a:buClr>
                <a:srgbClr val="941B80"/>
              </a:buClr>
              <a:defRPr/>
            </a:pP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1 Coordinador</a:t>
            </a:r>
          </a:p>
          <a:p>
            <a:pPr algn="just">
              <a:buClr>
                <a:srgbClr val="941B80"/>
              </a:buClr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</a:rPr>
              <a:t>1 Geren</a:t>
            </a:r>
            <a:r>
              <a:rPr lang="es-E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te</a:t>
            </a:r>
          </a:p>
          <a:p>
            <a:pPr marL="0" indent="0" algn="just">
              <a:buClr>
                <a:srgbClr val="941B80"/>
              </a:buClr>
              <a:buNone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941B80"/>
              </a:buClr>
              <a:buSzPct val="73000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593A2FE-0D36-20A1-8AEC-6746CCBB27EC}"/>
              </a:ext>
            </a:extLst>
          </p:cNvPr>
          <p:cNvSpPr txBox="1"/>
          <p:nvPr/>
        </p:nvSpPr>
        <p:spPr bwMode="auto">
          <a:xfrm rot="21173899">
            <a:off x="3782464" y="2379218"/>
            <a:ext cx="115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472D58C-1C97-E8BF-D929-73AE89B6F5E7}"/>
              </a:ext>
            </a:extLst>
          </p:cNvPr>
          <p:cNvSpPr txBox="1"/>
          <p:nvPr/>
        </p:nvSpPr>
        <p:spPr bwMode="auto">
          <a:xfrm>
            <a:off x="1260370" y="3809735"/>
            <a:ext cx="128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A810AFA-F082-ECE9-2889-34BBFB0F40A2}"/>
              </a:ext>
            </a:extLst>
          </p:cNvPr>
          <p:cNvSpPr txBox="1"/>
          <p:nvPr/>
        </p:nvSpPr>
        <p:spPr bwMode="auto">
          <a:xfrm>
            <a:off x="3728424" y="3428944"/>
            <a:ext cx="144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704BCE9-986C-5A8C-C4DD-76BAB32ACFDC}"/>
              </a:ext>
            </a:extLst>
          </p:cNvPr>
          <p:cNvSpPr txBox="1"/>
          <p:nvPr/>
        </p:nvSpPr>
        <p:spPr bwMode="auto">
          <a:xfrm>
            <a:off x="6212443" y="3048153"/>
            <a:ext cx="144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8AB51AD-57DF-FB62-DCD8-339B03554A1F}"/>
              </a:ext>
            </a:extLst>
          </p:cNvPr>
          <p:cNvSpPr txBox="1"/>
          <p:nvPr/>
        </p:nvSpPr>
        <p:spPr bwMode="auto">
          <a:xfrm>
            <a:off x="8752398" y="2754401"/>
            <a:ext cx="144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23%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19DAB08-00F9-3667-71C7-DA7E775938EB}"/>
              </a:ext>
            </a:extLst>
          </p:cNvPr>
          <p:cNvSpPr txBox="1">
            <a:spLocks/>
          </p:cNvSpPr>
          <p:nvPr/>
        </p:nvSpPr>
        <p:spPr>
          <a:xfrm>
            <a:off x="8347131" y="3029103"/>
            <a:ext cx="2508807" cy="560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720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sz="1200" dirty="0">
              <a:ln w="0"/>
              <a:solidFill>
                <a:srgbClr val="BA0C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ECB623D-E67E-CF87-FAB6-A6981FC1BCE2}"/>
              </a:ext>
            </a:extLst>
          </p:cNvPr>
          <p:cNvSpPr txBox="1">
            <a:spLocks/>
          </p:cNvSpPr>
          <p:nvPr/>
        </p:nvSpPr>
        <p:spPr>
          <a:xfrm>
            <a:off x="552297" y="914342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Crecimiento y Estructura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0079C95-242F-9702-F536-6B044DDA71BA}"/>
              </a:ext>
            </a:extLst>
          </p:cNvPr>
          <p:cNvSpPr txBox="1">
            <a:spLocks/>
          </p:cNvSpPr>
          <p:nvPr/>
        </p:nvSpPr>
        <p:spPr>
          <a:xfrm>
            <a:off x="552297" y="456094"/>
            <a:ext cx="3382639" cy="458249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32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Ajuste Exprés</a:t>
            </a:r>
            <a:endParaRPr lang="en-US" sz="32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1ED1A-E582-8977-5ABA-99422755D779}"/>
              </a:ext>
            </a:extLst>
          </p:cNvPr>
          <p:cNvSpPr txBox="1">
            <a:spLocks/>
          </p:cNvSpPr>
          <p:nvPr/>
        </p:nvSpPr>
        <p:spPr>
          <a:xfrm>
            <a:off x="3677091" y="6284234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C16E7A1-E2E5-58F9-7E7E-4E9E4598D891}"/>
              </a:ext>
            </a:extLst>
          </p:cNvPr>
          <p:cNvSpPr txBox="1">
            <a:spLocks/>
          </p:cNvSpPr>
          <p:nvPr/>
        </p:nvSpPr>
        <p:spPr>
          <a:xfrm>
            <a:off x="3655828" y="6449041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87530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552297" y="456094"/>
            <a:ext cx="3382639" cy="458249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Ajuste Exprés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D268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552297" y="914342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11613B-429F-3E56-FF66-7A752C4C60FE}"/>
              </a:ext>
            </a:extLst>
          </p:cNvPr>
          <p:cNvSpPr txBox="1">
            <a:spLocks/>
          </p:cNvSpPr>
          <p:nvPr/>
        </p:nvSpPr>
        <p:spPr>
          <a:xfrm>
            <a:off x="552297" y="914342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Mejora Continua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D64C3E1-6042-77B5-616C-5C514DC20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012698"/>
              </p:ext>
            </p:extLst>
          </p:nvPr>
        </p:nvGraphicFramePr>
        <p:xfrm>
          <a:off x="1399720" y="1159968"/>
          <a:ext cx="9392559" cy="5396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4E35EDE8-081D-C169-166D-C136C69FFD37}"/>
              </a:ext>
            </a:extLst>
          </p:cNvPr>
          <p:cNvSpPr txBox="1">
            <a:spLocks/>
          </p:cNvSpPr>
          <p:nvPr/>
        </p:nvSpPr>
        <p:spPr>
          <a:xfrm>
            <a:off x="3677091" y="6284234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CE249C0-3AF5-3D58-8CFE-9DCA1CC3E37E}"/>
              </a:ext>
            </a:extLst>
          </p:cNvPr>
          <p:cNvSpPr txBox="1">
            <a:spLocks/>
          </p:cNvSpPr>
          <p:nvPr/>
        </p:nvSpPr>
        <p:spPr>
          <a:xfrm>
            <a:off x="3655828" y="6449041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6B7CE8-9FE3-8AAA-8302-D0CC20E387D8}"/>
              </a:ext>
            </a:extLst>
          </p:cNvPr>
          <p:cNvSpPr txBox="1"/>
          <p:nvPr/>
        </p:nvSpPr>
        <p:spPr>
          <a:xfrm>
            <a:off x="4822103" y="5856725"/>
            <a:ext cx="290322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200" hangingPunct="0"/>
            <a:r>
              <a:rPr lang="es-MX" sz="2000" dirty="0">
                <a:solidFill>
                  <a:srgbClr val="BA0C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REINGENIERIA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000" i="0" u="none" strike="noStrike" cap="none" spc="0" normalizeH="0" baseline="0" dirty="0">
              <a:ln>
                <a:noFill/>
              </a:ln>
              <a:solidFill>
                <a:srgbClr val="BA0C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" name="Imagen 9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A9D1EFEA-FEAB-1B6D-4D79-0C4E17E4C0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907" y="1402173"/>
            <a:ext cx="488526" cy="48101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A0B66FB-5A4B-CB1A-783F-CBD40DAD4D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2961" y="1398816"/>
            <a:ext cx="384082" cy="48772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9DD9739-2A62-DB49-D6C7-2E3366EF3D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4455" y="1400340"/>
            <a:ext cx="414564" cy="48467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02098C2-FDB9-273D-BEF4-766FF3959B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6431" y="1482053"/>
            <a:ext cx="488527" cy="401130"/>
          </a:xfrm>
          <a:prstGeom prst="rect">
            <a:avLst/>
          </a:prstGeom>
        </p:spPr>
      </p:pic>
      <p:sp>
        <p:nvSpPr>
          <p:cNvPr id="13" name="Flecha: doblada hacia arriba 12">
            <a:extLst>
              <a:ext uri="{FF2B5EF4-FFF2-40B4-BE49-F238E27FC236}">
                <a16:creationId xmlns:a16="http://schemas.microsoft.com/office/drawing/2014/main" id="{6093C97D-2CBF-5A62-AE57-0EAB7BDA5AFC}"/>
              </a:ext>
            </a:extLst>
          </p:cNvPr>
          <p:cNvSpPr/>
          <p:nvPr/>
        </p:nvSpPr>
        <p:spPr>
          <a:xfrm>
            <a:off x="7419019" y="5197408"/>
            <a:ext cx="3964842" cy="926680"/>
          </a:xfrm>
          <a:prstGeom prst="bentUp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solidFill>
              <a:schemeClr val="accent4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Flecha: doblada hacia arriba 13">
            <a:extLst>
              <a:ext uri="{FF2B5EF4-FFF2-40B4-BE49-F238E27FC236}">
                <a16:creationId xmlns:a16="http://schemas.microsoft.com/office/drawing/2014/main" id="{959E95ED-3395-2CBE-4F73-47CAA86ED061}"/>
              </a:ext>
            </a:extLst>
          </p:cNvPr>
          <p:cNvSpPr/>
          <p:nvPr/>
        </p:nvSpPr>
        <p:spPr>
          <a:xfrm flipH="1">
            <a:off x="808138" y="5210420"/>
            <a:ext cx="4304194" cy="926680"/>
          </a:xfrm>
          <a:prstGeom prst="bentUp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5400" cap="flat">
            <a:solidFill>
              <a:schemeClr val="accent4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9033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F67FACF-681E-AEAF-DFA5-4ED5086E4F45}"/>
              </a:ext>
            </a:extLst>
          </p:cNvPr>
          <p:cNvSpPr txBox="1">
            <a:spLocks/>
          </p:cNvSpPr>
          <p:nvPr/>
        </p:nvSpPr>
        <p:spPr>
          <a:xfrm>
            <a:off x="552297" y="456094"/>
            <a:ext cx="3382639" cy="458249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32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Ajuste Exprés</a:t>
            </a:r>
            <a:endParaRPr lang="en-US" sz="32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26BC8C0-E40A-7CC2-E1A5-71CE5B59CBE5}"/>
              </a:ext>
            </a:extLst>
          </p:cNvPr>
          <p:cNvSpPr txBox="1">
            <a:spLocks/>
          </p:cNvSpPr>
          <p:nvPr/>
        </p:nvSpPr>
        <p:spPr>
          <a:xfrm>
            <a:off x="552297" y="914342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Mejora Continua *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276E04-4741-91DD-DECC-0F0D90DC636A}"/>
              </a:ext>
            </a:extLst>
          </p:cNvPr>
          <p:cNvSpPr txBox="1"/>
          <p:nvPr/>
        </p:nvSpPr>
        <p:spPr>
          <a:xfrm>
            <a:off x="5360687" y="1475658"/>
            <a:ext cx="1686560" cy="307775"/>
          </a:xfrm>
          <a:custGeom>
            <a:avLst/>
            <a:gdLst>
              <a:gd name="connsiteX0" fmla="*/ 0 w 1686560"/>
              <a:gd name="connsiteY0" fmla="*/ 0 h 307775"/>
              <a:gd name="connsiteX1" fmla="*/ 562187 w 1686560"/>
              <a:gd name="connsiteY1" fmla="*/ 0 h 307775"/>
              <a:gd name="connsiteX2" fmla="*/ 1158105 w 1686560"/>
              <a:gd name="connsiteY2" fmla="*/ 0 h 307775"/>
              <a:gd name="connsiteX3" fmla="*/ 1686560 w 1686560"/>
              <a:gd name="connsiteY3" fmla="*/ 0 h 307775"/>
              <a:gd name="connsiteX4" fmla="*/ 1686560 w 1686560"/>
              <a:gd name="connsiteY4" fmla="*/ 307775 h 307775"/>
              <a:gd name="connsiteX5" fmla="*/ 1124373 w 1686560"/>
              <a:gd name="connsiteY5" fmla="*/ 307775 h 307775"/>
              <a:gd name="connsiteX6" fmla="*/ 545321 w 1686560"/>
              <a:gd name="connsiteY6" fmla="*/ 307775 h 307775"/>
              <a:gd name="connsiteX7" fmla="*/ 0 w 1686560"/>
              <a:gd name="connsiteY7" fmla="*/ 307775 h 307775"/>
              <a:gd name="connsiteX8" fmla="*/ 0 w 1686560"/>
              <a:gd name="connsiteY8" fmla="*/ 0 h 30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560" h="307775" fill="none" extrusionOk="0">
                <a:moveTo>
                  <a:pt x="0" y="0"/>
                </a:moveTo>
                <a:cubicBezTo>
                  <a:pt x="188015" y="-33832"/>
                  <a:pt x="379380" y="413"/>
                  <a:pt x="562187" y="0"/>
                </a:cubicBezTo>
                <a:cubicBezTo>
                  <a:pt x="744994" y="-413"/>
                  <a:pt x="915693" y="26201"/>
                  <a:pt x="1158105" y="0"/>
                </a:cubicBezTo>
                <a:cubicBezTo>
                  <a:pt x="1400517" y="-26201"/>
                  <a:pt x="1570263" y="42391"/>
                  <a:pt x="1686560" y="0"/>
                </a:cubicBezTo>
                <a:cubicBezTo>
                  <a:pt x="1715348" y="121268"/>
                  <a:pt x="1675326" y="236709"/>
                  <a:pt x="1686560" y="307775"/>
                </a:cubicBezTo>
                <a:cubicBezTo>
                  <a:pt x="1491815" y="341077"/>
                  <a:pt x="1243001" y="243204"/>
                  <a:pt x="1124373" y="307775"/>
                </a:cubicBezTo>
                <a:cubicBezTo>
                  <a:pt x="1005745" y="372346"/>
                  <a:pt x="799252" y="288555"/>
                  <a:pt x="545321" y="307775"/>
                </a:cubicBezTo>
                <a:cubicBezTo>
                  <a:pt x="291390" y="326995"/>
                  <a:pt x="183620" y="257446"/>
                  <a:pt x="0" y="307775"/>
                </a:cubicBezTo>
                <a:cubicBezTo>
                  <a:pt x="-2929" y="184139"/>
                  <a:pt x="16247" y="70862"/>
                  <a:pt x="0" y="0"/>
                </a:cubicBezTo>
                <a:close/>
              </a:path>
              <a:path w="1686560" h="307775" stroke="0" extrusionOk="0">
                <a:moveTo>
                  <a:pt x="0" y="0"/>
                </a:moveTo>
                <a:cubicBezTo>
                  <a:pt x="240811" y="-43029"/>
                  <a:pt x="291328" y="41602"/>
                  <a:pt x="562187" y="0"/>
                </a:cubicBezTo>
                <a:cubicBezTo>
                  <a:pt x="833046" y="-41602"/>
                  <a:pt x="891343" y="20775"/>
                  <a:pt x="1107508" y="0"/>
                </a:cubicBezTo>
                <a:cubicBezTo>
                  <a:pt x="1323673" y="-20775"/>
                  <a:pt x="1415047" y="30240"/>
                  <a:pt x="1686560" y="0"/>
                </a:cubicBezTo>
                <a:cubicBezTo>
                  <a:pt x="1720480" y="71598"/>
                  <a:pt x="1653436" y="221892"/>
                  <a:pt x="1686560" y="307775"/>
                </a:cubicBezTo>
                <a:cubicBezTo>
                  <a:pt x="1445710" y="339857"/>
                  <a:pt x="1250489" y="271042"/>
                  <a:pt x="1107508" y="307775"/>
                </a:cubicBezTo>
                <a:cubicBezTo>
                  <a:pt x="964527" y="344508"/>
                  <a:pt x="735626" y="295990"/>
                  <a:pt x="562187" y="307775"/>
                </a:cubicBezTo>
                <a:cubicBezTo>
                  <a:pt x="388748" y="319560"/>
                  <a:pt x="227181" y="278603"/>
                  <a:pt x="0" y="307775"/>
                </a:cubicBezTo>
                <a:cubicBezTo>
                  <a:pt x="-31766" y="210285"/>
                  <a:pt x="30176" y="136235"/>
                  <a:pt x="0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12700" cap="flat">
            <a:solidFill>
              <a:schemeClr val="tx1"/>
            </a:solidFill>
            <a:miter lim="400000"/>
            <a:extLst>
              <a:ext uri="{C807C97D-BFC1-408E-A445-0C87EB9F89A2}">
                <ask:lineSketchStyleProps xmlns:ask="http://schemas.microsoft.com/office/drawing/2018/sketchyshapes" sd="40533671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defPPr>
              <a:defRPr lang="es-MX"/>
            </a:defPPr>
            <a:lvl1pPr marR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defRPr>
            </a:lvl1pPr>
          </a:lstStyle>
          <a:p>
            <a:r>
              <a:rPr lang="es-MX" sz="1400" dirty="0">
                <a:sym typeface="Calibri"/>
              </a:rPr>
              <a:t>Gestión del Ajustador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969FEE0-04B2-2C47-C4B6-EF8279BBF6C3}"/>
              </a:ext>
            </a:extLst>
          </p:cNvPr>
          <p:cNvSpPr txBox="1"/>
          <p:nvPr/>
        </p:nvSpPr>
        <p:spPr>
          <a:xfrm>
            <a:off x="2775392" y="1449188"/>
            <a:ext cx="1873595" cy="307775"/>
          </a:xfrm>
          <a:custGeom>
            <a:avLst/>
            <a:gdLst>
              <a:gd name="connsiteX0" fmla="*/ 0 w 1873595"/>
              <a:gd name="connsiteY0" fmla="*/ 0 h 307775"/>
              <a:gd name="connsiteX1" fmla="*/ 430927 w 1873595"/>
              <a:gd name="connsiteY1" fmla="*/ 0 h 307775"/>
              <a:gd name="connsiteX2" fmla="*/ 843118 w 1873595"/>
              <a:gd name="connsiteY2" fmla="*/ 0 h 307775"/>
              <a:gd name="connsiteX3" fmla="*/ 1255309 w 1873595"/>
              <a:gd name="connsiteY3" fmla="*/ 0 h 307775"/>
              <a:gd name="connsiteX4" fmla="*/ 1873595 w 1873595"/>
              <a:gd name="connsiteY4" fmla="*/ 0 h 307775"/>
              <a:gd name="connsiteX5" fmla="*/ 1873595 w 1873595"/>
              <a:gd name="connsiteY5" fmla="*/ 307775 h 307775"/>
              <a:gd name="connsiteX6" fmla="*/ 1386460 w 1873595"/>
              <a:gd name="connsiteY6" fmla="*/ 307775 h 307775"/>
              <a:gd name="connsiteX7" fmla="*/ 936798 w 1873595"/>
              <a:gd name="connsiteY7" fmla="*/ 307775 h 307775"/>
              <a:gd name="connsiteX8" fmla="*/ 449663 w 1873595"/>
              <a:gd name="connsiteY8" fmla="*/ 307775 h 307775"/>
              <a:gd name="connsiteX9" fmla="*/ 0 w 1873595"/>
              <a:gd name="connsiteY9" fmla="*/ 307775 h 307775"/>
              <a:gd name="connsiteX10" fmla="*/ 0 w 1873595"/>
              <a:gd name="connsiteY10" fmla="*/ 0 h 30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595" h="307775" fill="none" extrusionOk="0">
                <a:moveTo>
                  <a:pt x="0" y="0"/>
                </a:moveTo>
                <a:cubicBezTo>
                  <a:pt x="126121" y="-45517"/>
                  <a:pt x="255295" y="34228"/>
                  <a:pt x="430927" y="0"/>
                </a:cubicBezTo>
                <a:cubicBezTo>
                  <a:pt x="606559" y="-34228"/>
                  <a:pt x="684790" y="32396"/>
                  <a:pt x="843118" y="0"/>
                </a:cubicBezTo>
                <a:cubicBezTo>
                  <a:pt x="1001446" y="-32396"/>
                  <a:pt x="1090963" y="40805"/>
                  <a:pt x="1255309" y="0"/>
                </a:cubicBezTo>
                <a:cubicBezTo>
                  <a:pt x="1419655" y="-40805"/>
                  <a:pt x="1608940" y="73734"/>
                  <a:pt x="1873595" y="0"/>
                </a:cubicBezTo>
                <a:cubicBezTo>
                  <a:pt x="1891739" y="124896"/>
                  <a:pt x="1871595" y="220392"/>
                  <a:pt x="1873595" y="307775"/>
                </a:cubicBezTo>
                <a:cubicBezTo>
                  <a:pt x="1689112" y="333467"/>
                  <a:pt x="1484483" y="281703"/>
                  <a:pt x="1386460" y="307775"/>
                </a:cubicBezTo>
                <a:cubicBezTo>
                  <a:pt x="1288437" y="333847"/>
                  <a:pt x="1053217" y="299075"/>
                  <a:pt x="936798" y="307775"/>
                </a:cubicBezTo>
                <a:cubicBezTo>
                  <a:pt x="820379" y="316475"/>
                  <a:pt x="660367" y="272482"/>
                  <a:pt x="449663" y="307775"/>
                </a:cubicBezTo>
                <a:cubicBezTo>
                  <a:pt x="238959" y="343068"/>
                  <a:pt x="192279" y="284534"/>
                  <a:pt x="0" y="307775"/>
                </a:cubicBezTo>
                <a:cubicBezTo>
                  <a:pt x="-23374" y="206516"/>
                  <a:pt x="21880" y="105405"/>
                  <a:pt x="0" y="0"/>
                </a:cubicBezTo>
                <a:close/>
              </a:path>
              <a:path w="1873595" h="307775" stroke="0" extrusionOk="0">
                <a:moveTo>
                  <a:pt x="0" y="0"/>
                </a:moveTo>
                <a:cubicBezTo>
                  <a:pt x="109456" y="-8629"/>
                  <a:pt x="278483" y="28358"/>
                  <a:pt x="468399" y="0"/>
                </a:cubicBezTo>
                <a:cubicBezTo>
                  <a:pt x="658315" y="-28358"/>
                  <a:pt x="857591" y="4971"/>
                  <a:pt x="955533" y="0"/>
                </a:cubicBezTo>
                <a:cubicBezTo>
                  <a:pt x="1053475" y="-4971"/>
                  <a:pt x="1261717" y="16347"/>
                  <a:pt x="1442668" y="0"/>
                </a:cubicBezTo>
                <a:cubicBezTo>
                  <a:pt x="1623620" y="-16347"/>
                  <a:pt x="1758670" y="29414"/>
                  <a:pt x="1873595" y="0"/>
                </a:cubicBezTo>
                <a:cubicBezTo>
                  <a:pt x="1888378" y="72741"/>
                  <a:pt x="1841619" y="202319"/>
                  <a:pt x="1873595" y="307775"/>
                </a:cubicBezTo>
                <a:cubicBezTo>
                  <a:pt x="1698967" y="319993"/>
                  <a:pt x="1583407" y="268272"/>
                  <a:pt x="1461404" y="307775"/>
                </a:cubicBezTo>
                <a:cubicBezTo>
                  <a:pt x="1339401" y="347278"/>
                  <a:pt x="1064623" y="264985"/>
                  <a:pt x="955533" y="307775"/>
                </a:cubicBezTo>
                <a:cubicBezTo>
                  <a:pt x="846443" y="350565"/>
                  <a:pt x="676721" y="266371"/>
                  <a:pt x="468399" y="307775"/>
                </a:cubicBezTo>
                <a:cubicBezTo>
                  <a:pt x="260077" y="349179"/>
                  <a:pt x="222770" y="266917"/>
                  <a:pt x="0" y="307775"/>
                </a:cubicBezTo>
                <a:cubicBezTo>
                  <a:pt x="-15435" y="210365"/>
                  <a:pt x="31064" y="61630"/>
                  <a:pt x="0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solidFill>
              <a:schemeClr val="tx1"/>
            </a:solidFill>
            <a:miter lim="400000"/>
            <a:extLst>
              <a:ext uri="{C807C97D-BFC1-408E-A445-0C87EB9F89A2}">
                <ask:lineSketchStyleProps xmlns:ask="http://schemas.microsoft.com/office/drawing/2018/sketchyshapes" sd="22985470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defPPr>
              <a:defRPr lang="es-MX"/>
            </a:defPPr>
            <a:lvl1pPr marR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defRPr>
            </a:lvl1pPr>
          </a:lstStyle>
          <a:p>
            <a:r>
              <a:rPr lang="es-MX" sz="1400" dirty="0">
                <a:sym typeface="Calibri"/>
              </a:rPr>
              <a:t>Gestión del Supervisor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BD621BD-4101-CF84-5D4D-9BDA38AC8335}"/>
              </a:ext>
            </a:extLst>
          </p:cNvPr>
          <p:cNvSpPr txBox="1"/>
          <p:nvPr/>
        </p:nvSpPr>
        <p:spPr>
          <a:xfrm>
            <a:off x="239785" y="1475658"/>
            <a:ext cx="1823908" cy="307775"/>
          </a:xfrm>
          <a:custGeom>
            <a:avLst/>
            <a:gdLst>
              <a:gd name="connsiteX0" fmla="*/ 0 w 1823908"/>
              <a:gd name="connsiteY0" fmla="*/ 0 h 307775"/>
              <a:gd name="connsiteX1" fmla="*/ 401260 w 1823908"/>
              <a:gd name="connsiteY1" fmla="*/ 0 h 307775"/>
              <a:gd name="connsiteX2" fmla="*/ 802520 w 1823908"/>
              <a:gd name="connsiteY2" fmla="*/ 0 h 307775"/>
              <a:gd name="connsiteX3" fmla="*/ 1276736 w 1823908"/>
              <a:gd name="connsiteY3" fmla="*/ 0 h 307775"/>
              <a:gd name="connsiteX4" fmla="*/ 1823908 w 1823908"/>
              <a:gd name="connsiteY4" fmla="*/ 0 h 307775"/>
              <a:gd name="connsiteX5" fmla="*/ 1823908 w 1823908"/>
              <a:gd name="connsiteY5" fmla="*/ 307775 h 307775"/>
              <a:gd name="connsiteX6" fmla="*/ 1367931 w 1823908"/>
              <a:gd name="connsiteY6" fmla="*/ 307775 h 307775"/>
              <a:gd name="connsiteX7" fmla="*/ 911954 w 1823908"/>
              <a:gd name="connsiteY7" fmla="*/ 307775 h 307775"/>
              <a:gd name="connsiteX8" fmla="*/ 492455 w 1823908"/>
              <a:gd name="connsiteY8" fmla="*/ 307775 h 307775"/>
              <a:gd name="connsiteX9" fmla="*/ 0 w 1823908"/>
              <a:gd name="connsiteY9" fmla="*/ 307775 h 307775"/>
              <a:gd name="connsiteX10" fmla="*/ 0 w 1823908"/>
              <a:gd name="connsiteY10" fmla="*/ 0 h 30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3908" h="307775" fill="none" extrusionOk="0">
                <a:moveTo>
                  <a:pt x="0" y="0"/>
                </a:moveTo>
                <a:cubicBezTo>
                  <a:pt x="102950" y="-35"/>
                  <a:pt x="290392" y="41859"/>
                  <a:pt x="401260" y="0"/>
                </a:cubicBezTo>
                <a:cubicBezTo>
                  <a:pt x="512128" y="-41859"/>
                  <a:pt x="707824" y="26387"/>
                  <a:pt x="802520" y="0"/>
                </a:cubicBezTo>
                <a:cubicBezTo>
                  <a:pt x="897216" y="-26387"/>
                  <a:pt x="1178123" y="5207"/>
                  <a:pt x="1276736" y="0"/>
                </a:cubicBezTo>
                <a:cubicBezTo>
                  <a:pt x="1375349" y="-5207"/>
                  <a:pt x="1688716" y="32302"/>
                  <a:pt x="1823908" y="0"/>
                </a:cubicBezTo>
                <a:cubicBezTo>
                  <a:pt x="1848893" y="151568"/>
                  <a:pt x="1798896" y="162590"/>
                  <a:pt x="1823908" y="307775"/>
                </a:cubicBezTo>
                <a:cubicBezTo>
                  <a:pt x="1714580" y="329121"/>
                  <a:pt x="1566105" y="257446"/>
                  <a:pt x="1367931" y="307775"/>
                </a:cubicBezTo>
                <a:cubicBezTo>
                  <a:pt x="1169757" y="358104"/>
                  <a:pt x="1086086" y="289767"/>
                  <a:pt x="911954" y="307775"/>
                </a:cubicBezTo>
                <a:cubicBezTo>
                  <a:pt x="737822" y="325783"/>
                  <a:pt x="686141" y="289783"/>
                  <a:pt x="492455" y="307775"/>
                </a:cubicBezTo>
                <a:cubicBezTo>
                  <a:pt x="298769" y="325767"/>
                  <a:pt x="191554" y="298467"/>
                  <a:pt x="0" y="307775"/>
                </a:cubicBezTo>
                <a:cubicBezTo>
                  <a:pt x="-33905" y="213470"/>
                  <a:pt x="27826" y="62543"/>
                  <a:pt x="0" y="0"/>
                </a:cubicBezTo>
                <a:close/>
              </a:path>
              <a:path w="1823908" h="307775" stroke="0" extrusionOk="0">
                <a:moveTo>
                  <a:pt x="0" y="0"/>
                </a:moveTo>
                <a:cubicBezTo>
                  <a:pt x="111909" y="-30720"/>
                  <a:pt x="332727" y="38071"/>
                  <a:pt x="455977" y="0"/>
                </a:cubicBezTo>
                <a:cubicBezTo>
                  <a:pt x="579227" y="-38071"/>
                  <a:pt x="706485" y="32716"/>
                  <a:pt x="948432" y="0"/>
                </a:cubicBezTo>
                <a:cubicBezTo>
                  <a:pt x="1190379" y="-32716"/>
                  <a:pt x="1578759" y="32936"/>
                  <a:pt x="1823908" y="0"/>
                </a:cubicBezTo>
                <a:cubicBezTo>
                  <a:pt x="1850790" y="99013"/>
                  <a:pt x="1788586" y="228987"/>
                  <a:pt x="1823908" y="307775"/>
                </a:cubicBezTo>
                <a:cubicBezTo>
                  <a:pt x="1616239" y="329146"/>
                  <a:pt x="1551598" y="266929"/>
                  <a:pt x="1386170" y="307775"/>
                </a:cubicBezTo>
                <a:cubicBezTo>
                  <a:pt x="1220742" y="348621"/>
                  <a:pt x="1102579" y="288523"/>
                  <a:pt x="893715" y="307775"/>
                </a:cubicBezTo>
                <a:cubicBezTo>
                  <a:pt x="684852" y="327027"/>
                  <a:pt x="563089" y="266594"/>
                  <a:pt x="401260" y="307775"/>
                </a:cubicBezTo>
                <a:cubicBezTo>
                  <a:pt x="239432" y="348956"/>
                  <a:pt x="168098" y="306080"/>
                  <a:pt x="0" y="307775"/>
                </a:cubicBezTo>
                <a:cubicBezTo>
                  <a:pt x="-22731" y="169168"/>
                  <a:pt x="29907" y="106891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solidFill>
              <a:schemeClr val="tx1"/>
            </a:solidFill>
            <a:miter lim="400000"/>
            <a:extLst>
              <a:ext uri="{C807C97D-BFC1-408E-A445-0C87EB9F89A2}">
                <ask:lineSketchStyleProps xmlns:ask="http://schemas.microsoft.com/office/drawing/2018/sketchyshapes" sd="425103695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Asignación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AF13FF-3D4E-FA13-836C-D2B53633F904}"/>
              </a:ext>
            </a:extLst>
          </p:cNvPr>
          <p:cNvSpPr txBox="1"/>
          <p:nvPr/>
        </p:nvSpPr>
        <p:spPr>
          <a:xfrm>
            <a:off x="7939344" y="1466770"/>
            <a:ext cx="1401688" cy="307775"/>
          </a:xfrm>
          <a:custGeom>
            <a:avLst/>
            <a:gdLst>
              <a:gd name="connsiteX0" fmla="*/ 0 w 1401688"/>
              <a:gd name="connsiteY0" fmla="*/ 0 h 307775"/>
              <a:gd name="connsiteX1" fmla="*/ 481246 w 1401688"/>
              <a:gd name="connsiteY1" fmla="*/ 0 h 307775"/>
              <a:gd name="connsiteX2" fmla="*/ 962492 w 1401688"/>
              <a:gd name="connsiteY2" fmla="*/ 0 h 307775"/>
              <a:gd name="connsiteX3" fmla="*/ 1401688 w 1401688"/>
              <a:gd name="connsiteY3" fmla="*/ 0 h 307775"/>
              <a:gd name="connsiteX4" fmla="*/ 1401688 w 1401688"/>
              <a:gd name="connsiteY4" fmla="*/ 307775 h 307775"/>
              <a:gd name="connsiteX5" fmla="*/ 948476 w 1401688"/>
              <a:gd name="connsiteY5" fmla="*/ 307775 h 307775"/>
              <a:gd name="connsiteX6" fmla="*/ 467229 w 1401688"/>
              <a:gd name="connsiteY6" fmla="*/ 307775 h 307775"/>
              <a:gd name="connsiteX7" fmla="*/ 0 w 1401688"/>
              <a:gd name="connsiteY7" fmla="*/ 307775 h 307775"/>
              <a:gd name="connsiteX8" fmla="*/ 0 w 1401688"/>
              <a:gd name="connsiteY8" fmla="*/ 0 h 30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1688" h="307775" fill="none" extrusionOk="0">
                <a:moveTo>
                  <a:pt x="0" y="0"/>
                </a:moveTo>
                <a:cubicBezTo>
                  <a:pt x="238145" y="-43333"/>
                  <a:pt x="284076" y="15861"/>
                  <a:pt x="481246" y="0"/>
                </a:cubicBezTo>
                <a:cubicBezTo>
                  <a:pt x="678416" y="-15861"/>
                  <a:pt x="848936" y="25991"/>
                  <a:pt x="962492" y="0"/>
                </a:cubicBezTo>
                <a:cubicBezTo>
                  <a:pt x="1076048" y="-25991"/>
                  <a:pt x="1269691" y="7057"/>
                  <a:pt x="1401688" y="0"/>
                </a:cubicBezTo>
                <a:cubicBezTo>
                  <a:pt x="1432345" y="86187"/>
                  <a:pt x="1400970" y="173740"/>
                  <a:pt x="1401688" y="307775"/>
                </a:cubicBezTo>
                <a:cubicBezTo>
                  <a:pt x="1177442" y="342455"/>
                  <a:pt x="1140404" y="281267"/>
                  <a:pt x="948476" y="307775"/>
                </a:cubicBezTo>
                <a:cubicBezTo>
                  <a:pt x="756548" y="334283"/>
                  <a:pt x="580394" y="286627"/>
                  <a:pt x="467229" y="307775"/>
                </a:cubicBezTo>
                <a:cubicBezTo>
                  <a:pt x="354064" y="328923"/>
                  <a:pt x="129598" y="280058"/>
                  <a:pt x="0" y="307775"/>
                </a:cubicBezTo>
                <a:cubicBezTo>
                  <a:pt x="-13317" y="215382"/>
                  <a:pt x="22419" y="80563"/>
                  <a:pt x="0" y="0"/>
                </a:cubicBezTo>
                <a:close/>
              </a:path>
              <a:path w="1401688" h="307775" stroke="0" extrusionOk="0">
                <a:moveTo>
                  <a:pt x="0" y="0"/>
                </a:moveTo>
                <a:cubicBezTo>
                  <a:pt x="194610" y="-6675"/>
                  <a:pt x="277239" y="52150"/>
                  <a:pt x="467229" y="0"/>
                </a:cubicBezTo>
                <a:cubicBezTo>
                  <a:pt x="657219" y="-52150"/>
                  <a:pt x="844563" y="19723"/>
                  <a:pt x="948476" y="0"/>
                </a:cubicBezTo>
                <a:cubicBezTo>
                  <a:pt x="1052389" y="-19723"/>
                  <a:pt x="1290912" y="3345"/>
                  <a:pt x="1401688" y="0"/>
                </a:cubicBezTo>
                <a:cubicBezTo>
                  <a:pt x="1426338" y="95685"/>
                  <a:pt x="1371795" y="192019"/>
                  <a:pt x="1401688" y="307775"/>
                </a:cubicBezTo>
                <a:cubicBezTo>
                  <a:pt x="1259639" y="319074"/>
                  <a:pt x="1185171" y="277166"/>
                  <a:pt x="976509" y="307775"/>
                </a:cubicBezTo>
                <a:cubicBezTo>
                  <a:pt x="767847" y="338384"/>
                  <a:pt x="703163" y="287963"/>
                  <a:pt x="509280" y="307775"/>
                </a:cubicBezTo>
                <a:cubicBezTo>
                  <a:pt x="315397" y="327587"/>
                  <a:pt x="248977" y="263926"/>
                  <a:pt x="0" y="307775"/>
                </a:cubicBezTo>
                <a:cubicBezTo>
                  <a:pt x="-13152" y="169605"/>
                  <a:pt x="14832" y="96058"/>
                  <a:pt x="0" y="0"/>
                </a:cubicBezTo>
                <a:close/>
              </a:path>
            </a:pathLst>
          </a:custGeom>
          <a:solidFill>
            <a:srgbClr val="0070C0"/>
          </a:solidFill>
          <a:ln w="12700" cap="flat">
            <a:solidFill>
              <a:schemeClr val="tx1"/>
            </a:solidFill>
            <a:miter lim="400000"/>
            <a:extLst>
              <a:ext uri="{C807C97D-BFC1-408E-A445-0C87EB9F89A2}">
                <ask:lineSketchStyleProps xmlns:ask="http://schemas.microsoft.com/office/drawing/2018/sketchyshapes" sd="25139246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defPPr>
              <a:defRPr lang="es-MX"/>
            </a:defPPr>
            <a:lvl1pPr marR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defRPr>
            </a:lvl1pPr>
          </a:lstStyle>
          <a:p>
            <a:r>
              <a:rPr lang="es-MX" dirty="0">
                <a:sym typeface="Calibri"/>
              </a:rPr>
              <a:t>Administrativos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087808A-8DF9-9B22-7DCC-7845E6642ABB}"/>
              </a:ext>
            </a:extLst>
          </p:cNvPr>
          <p:cNvSpPr txBox="1"/>
          <p:nvPr/>
        </p:nvSpPr>
        <p:spPr>
          <a:xfrm>
            <a:off x="10475053" y="1466770"/>
            <a:ext cx="1202421" cy="307775"/>
          </a:xfrm>
          <a:custGeom>
            <a:avLst/>
            <a:gdLst>
              <a:gd name="connsiteX0" fmla="*/ 0 w 1202421"/>
              <a:gd name="connsiteY0" fmla="*/ 0 h 307775"/>
              <a:gd name="connsiteX1" fmla="*/ 424855 w 1202421"/>
              <a:gd name="connsiteY1" fmla="*/ 0 h 307775"/>
              <a:gd name="connsiteX2" fmla="*/ 789590 w 1202421"/>
              <a:gd name="connsiteY2" fmla="*/ 0 h 307775"/>
              <a:gd name="connsiteX3" fmla="*/ 1202421 w 1202421"/>
              <a:gd name="connsiteY3" fmla="*/ 0 h 307775"/>
              <a:gd name="connsiteX4" fmla="*/ 1202421 w 1202421"/>
              <a:gd name="connsiteY4" fmla="*/ 307775 h 307775"/>
              <a:gd name="connsiteX5" fmla="*/ 837687 w 1202421"/>
              <a:gd name="connsiteY5" fmla="*/ 307775 h 307775"/>
              <a:gd name="connsiteX6" fmla="*/ 424855 w 1202421"/>
              <a:gd name="connsiteY6" fmla="*/ 307775 h 307775"/>
              <a:gd name="connsiteX7" fmla="*/ 0 w 1202421"/>
              <a:gd name="connsiteY7" fmla="*/ 307775 h 307775"/>
              <a:gd name="connsiteX8" fmla="*/ 0 w 1202421"/>
              <a:gd name="connsiteY8" fmla="*/ 0 h 30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2421" h="307775" fill="none" extrusionOk="0">
                <a:moveTo>
                  <a:pt x="0" y="0"/>
                </a:moveTo>
                <a:cubicBezTo>
                  <a:pt x="188388" y="-21837"/>
                  <a:pt x="254253" y="47704"/>
                  <a:pt x="424855" y="0"/>
                </a:cubicBezTo>
                <a:cubicBezTo>
                  <a:pt x="595458" y="-47704"/>
                  <a:pt x="611711" y="17045"/>
                  <a:pt x="789590" y="0"/>
                </a:cubicBezTo>
                <a:cubicBezTo>
                  <a:pt x="967469" y="-17045"/>
                  <a:pt x="1008450" y="39101"/>
                  <a:pt x="1202421" y="0"/>
                </a:cubicBezTo>
                <a:cubicBezTo>
                  <a:pt x="1220553" y="89813"/>
                  <a:pt x="1178911" y="175022"/>
                  <a:pt x="1202421" y="307775"/>
                </a:cubicBezTo>
                <a:cubicBezTo>
                  <a:pt x="1116372" y="327771"/>
                  <a:pt x="931246" y="293224"/>
                  <a:pt x="837687" y="307775"/>
                </a:cubicBezTo>
                <a:cubicBezTo>
                  <a:pt x="744128" y="322326"/>
                  <a:pt x="594225" y="286441"/>
                  <a:pt x="424855" y="307775"/>
                </a:cubicBezTo>
                <a:cubicBezTo>
                  <a:pt x="255485" y="329109"/>
                  <a:pt x="198699" y="283632"/>
                  <a:pt x="0" y="307775"/>
                </a:cubicBezTo>
                <a:cubicBezTo>
                  <a:pt x="-8282" y="191160"/>
                  <a:pt x="5267" y="72997"/>
                  <a:pt x="0" y="0"/>
                </a:cubicBezTo>
                <a:close/>
              </a:path>
              <a:path w="1202421" h="307775" stroke="0" extrusionOk="0">
                <a:moveTo>
                  <a:pt x="0" y="0"/>
                </a:moveTo>
                <a:cubicBezTo>
                  <a:pt x="106930" y="-16303"/>
                  <a:pt x="235406" y="42608"/>
                  <a:pt x="388783" y="0"/>
                </a:cubicBezTo>
                <a:cubicBezTo>
                  <a:pt x="542160" y="-42608"/>
                  <a:pt x="630278" y="22984"/>
                  <a:pt x="789590" y="0"/>
                </a:cubicBezTo>
                <a:cubicBezTo>
                  <a:pt x="948902" y="-22984"/>
                  <a:pt x="1019967" y="15260"/>
                  <a:pt x="1202421" y="0"/>
                </a:cubicBezTo>
                <a:cubicBezTo>
                  <a:pt x="1232439" y="123833"/>
                  <a:pt x="1198367" y="191122"/>
                  <a:pt x="1202421" y="307775"/>
                </a:cubicBezTo>
                <a:cubicBezTo>
                  <a:pt x="1101033" y="311525"/>
                  <a:pt x="931036" y="261070"/>
                  <a:pt x="801614" y="307775"/>
                </a:cubicBezTo>
                <a:cubicBezTo>
                  <a:pt x="672192" y="354480"/>
                  <a:pt x="541861" y="267115"/>
                  <a:pt x="376759" y="307775"/>
                </a:cubicBezTo>
                <a:cubicBezTo>
                  <a:pt x="211658" y="348435"/>
                  <a:pt x="139218" y="306237"/>
                  <a:pt x="0" y="307775"/>
                </a:cubicBezTo>
                <a:cubicBezTo>
                  <a:pt x="-22543" y="234202"/>
                  <a:pt x="25067" y="95038"/>
                  <a:pt x="0" y="0"/>
                </a:cubicBezTo>
                <a:close/>
              </a:path>
            </a:pathLst>
          </a:custGeom>
          <a:solidFill>
            <a:srgbClr val="BA0C88"/>
          </a:solidFill>
          <a:ln w="12700" cap="flat">
            <a:solidFill>
              <a:schemeClr val="tx1"/>
            </a:solidFill>
            <a:miter lim="400000"/>
            <a:extLst>
              <a:ext uri="{C807C97D-BFC1-408E-A445-0C87EB9F89A2}">
                <ask:lineSketchStyleProps xmlns:ask="http://schemas.microsoft.com/office/drawing/2018/sketchyshapes" sd="42159418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defPPr>
              <a:defRPr lang="es-MX"/>
            </a:defPPr>
            <a:lvl1pPr marR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</a:defRPr>
            </a:lvl1pPr>
          </a:lstStyle>
          <a:p>
            <a:r>
              <a:rPr lang="es-MX" dirty="0">
                <a:sym typeface="Calibri"/>
              </a:rPr>
              <a:t>App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1C3F63E-F525-43C9-23D4-B6629BCFF726}"/>
              </a:ext>
            </a:extLst>
          </p:cNvPr>
          <p:cNvSpPr txBox="1"/>
          <p:nvPr/>
        </p:nvSpPr>
        <p:spPr>
          <a:xfrm>
            <a:off x="294404" y="1896716"/>
            <a:ext cx="1563848" cy="276997"/>
          </a:xfrm>
          <a:custGeom>
            <a:avLst/>
            <a:gdLst>
              <a:gd name="connsiteX0" fmla="*/ 0 w 1563848"/>
              <a:gd name="connsiteY0" fmla="*/ 0 h 276997"/>
              <a:gd name="connsiteX1" fmla="*/ 505644 w 1563848"/>
              <a:gd name="connsiteY1" fmla="*/ 0 h 276997"/>
              <a:gd name="connsiteX2" fmla="*/ 1026927 w 1563848"/>
              <a:gd name="connsiteY2" fmla="*/ 0 h 276997"/>
              <a:gd name="connsiteX3" fmla="*/ 1563848 w 1563848"/>
              <a:gd name="connsiteY3" fmla="*/ 0 h 276997"/>
              <a:gd name="connsiteX4" fmla="*/ 1563848 w 1563848"/>
              <a:gd name="connsiteY4" fmla="*/ 276997 h 276997"/>
              <a:gd name="connsiteX5" fmla="*/ 1089481 w 1563848"/>
              <a:gd name="connsiteY5" fmla="*/ 276997 h 276997"/>
              <a:gd name="connsiteX6" fmla="*/ 568198 w 1563848"/>
              <a:gd name="connsiteY6" fmla="*/ 276997 h 276997"/>
              <a:gd name="connsiteX7" fmla="*/ 0 w 1563848"/>
              <a:gd name="connsiteY7" fmla="*/ 276997 h 276997"/>
              <a:gd name="connsiteX8" fmla="*/ 0 w 1563848"/>
              <a:gd name="connsiteY8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848" h="276997" fill="none" extrusionOk="0">
                <a:moveTo>
                  <a:pt x="0" y="0"/>
                </a:moveTo>
                <a:cubicBezTo>
                  <a:pt x="159845" y="-20932"/>
                  <a:pt x="403444" y="2907"/>
                  <a:pt x="505644" y="0"/>
                </a:cubicBezTo>
                <a:cubicBezTo>
                  <a:pt x="607844" y="-2907"/>
                  <a:pt x="805881" y="49690"/>
                  <a:pt x="1026927" y="0"/>
                </a:cubicBezTo>
                <a:cubicBezTo>
                  <a:pt x="1247973" y="-49690"/>
                  <a:pt x="1310997" y="34865"/>
                  <a:pt x="1563848" y="0"/>
                </a:cubicBezTo>
                <a:cubicBezTo>
                  <a:pt x="1569363" y="81556"/>
                  <a:pt x="1552765" y="147648"/>
                  <a:pt x="1563848" y="276997"/>
                </a:cubicBezTo>
                <a:cubicBezTo>
                  <a:pt x="1378374" y="301486"/>
                  <a:pt x="1304136" y="224924"/>
                  <a:pt x="1089481" y="276997"/>
                </a:cubicBezTo>
                <a:cubicBezTo>
                  <a:pt x="874826" y="329070"/>
                  <a:pt x="786310" y="236569"/>
                  <a:pt x="568198" y="276997"/>
                </a:cubicBezTo>
                <a:cubicBezTo>
                  <a:pt x="350086" y="317425"/>
                  <a:pt x="246548" y="215806"/>
                  <a:pt x="0" y="276997"/>
                </a:cubicBezTo>
                <a:cubicBezTo>
                  <a:pt x="-32699" y="150706"/>
                  <a:pt x="12030" y="77276"/>
                  <a:pt x="0" y="0"/>
                </a:cubicBezTo>
                <a:close/>
              </a:path>
              <a:path w="1563848" h="276997" stroke="0" extrusionOk="0">
                <a:moveTo>
                  <a:pt x="0" y="0"/>
                </a:moveTo>
                <a:cubicBezTo>
                  <a:pt x="142215" y="-2084"/>
                  <a:pt x="405699" y="33049"/>
                  <a:pt x="552560" y="0"/>
                </a:cubicBezTo>
                <a:cubicBezTo>
                  <a:pt x="699421" y="-33049"/>
                  <a:pt x="910747" y="30646"/>
                  <a:pt x="1089481" y="0"/>
                </a:cubicBezTo>
                <a:cubicBezTo>
                  <a:pt x="1268215" y="-30646"/>
                  <a:pt x="1333267" y="29991"/>
                  <a:pt x="1563848" y="0"/>
                </a:cubicBezTo>
                <a:cubicBezTo>
                  <a:pt x="1594799" y="112516"/>
                  <a:pt x="1553142" y="157783"/>
                  <a:pt x="1563848" y="276997"/>
                </a:cubicBezTo>
                <a:cubicBezTo>
                  <a:pt x="1364628" y="321778"/>
                  <a:pt x="1203529" y="239003"/>
                  <a:pt x="1042565" y="276997"/>
                </a:cubicBezTo>
                <a:cubicBezTo>
                  <a:pt x="881601" y="314991"/>
                  <a:pt x="614462" y="225386"/>
                  <a:pt x="490006" y="276997"/>
                </a:cubicBezTo>
                <a:cubicBezTo>
                  <a:pt x="365550" y="328608"/>
                  <a:pt x="210249" y="244788"/>
                  <a:pt x="0" y="276997"/>
                </a:cubicBezTo>
                <a:cubicBezTo>
                  <a:pt x="-23676" y="154923"/>
                  <a:pt x="2272" y="89045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0546443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  <a:t>Asigna</a:t>
            </a:r>
            <a:r>
              <a:rPr lang="es-MX" sz="1200" dirty="0">
                <a:solidFill>
                  <a:schemeClr val="tx1"/>
                </a:solidFill>
                <a:sym typeface="Calibri"/>
              </a:rPr>
              <a:t>ción por carrusel</a:t>
            </a:r>
            <a:endParaRPr kumimoji="0" lang="es-MX" sz="1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sym typeface="Calibri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2211E25-CCA5-2222-1B1B-90E668264B82}"/>
              </a:ext>
            </a:extLst>
          </p:cNvPr>
          <p:cNvSpPr txBox="1"/>
          <p:nvPr/>
        </p:nvSpPr>
        <p:spPr>
          <a:xfrm>
            <a:off x="239785" y="2286996"/>
            <a:ext cx="1491919" cy="276997"/>
          </a:xfrm>
          <a:custGeom>
            <a:avLst/>
            <a:gdLst>
              <a:gd name="connsiteX0" fmla="*/ 0 w 1491919"/>
              <a:gd name="connsiteY0" fmla="*/ 0 h 276997"/>
              <a:gd name="connsiteX1" fmla="*/ 482387 w 1491919"/>
              <a:gd name="connsiteY1" fmla="*/ 0 h 276997"/>
              <a:gd name="connsiteX2" fmla="*/ 1009532 w 1491919"/>
              <a:gd name="connsiteY2" fmla="*/ 0 h 276997"/>
              <a:gd name="connsiteX3" fmla="*/ 1491919 w 1491919"/>
              <a:gd name="connsiteY3" fmla="*/ 0 h 276997"/>
              <a:gd name="connsiteX4" fmla="*/ 1491919 w 1491919"/>
              <a:gd name="connsiteY4" fmla="*/ 276997 h 276997"/>
              <a:gd name="connsiteX5" fmla="*/ 1009532 w 1491919"/>
              <a:gd name="connsiteY5" fmla="*/ 276997 h 276997"/>
              <a:gd name="connsiteX6" fmla="*/ 556983 w 1491919"/>
              <a:gd name="connsiteY6" fmla="*/ 276997 h 276997"/>
              <a:gd name="connsiteX7" fmla="*/ 0 w 1491919"/>
              <a:gd name="connsiteY7" fmla="*/ 276997 h 276997"/>
              <a:gd name="connsiteX8" fmla="*/ 0 w 1491919"/>
              <a:gd name="connsiteY8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919" h="276997" fill="none" extrusionOk="0">
                <a:moveTo>
                  <a:pt x="0" y="0"/>
                </a:moveTo>
                <a:cubicBezTo>
                  <a:pt x="226405" y="-20688"/>
                  <a:pt x="313543" y="18002"/>
                  <a:pt x="482387" y="0"/>
                </a:cubicBezTo>
                <a:cubicBezTo>
                  <a:pt x="651231" y="-18002"/>
                  <a:pt x="749914" y="52819"/>
                  <a:pt x="1009532" y="0"/>
                </a:cubicBezTo>
                <a:cubicBezTo>
                  <a:pt x="1269150" y="-52819"/>
                  <a:pt x="1342903" y="1131"/>
                  <a:pt x="1491919" y="0"/>
                </a:cubicBezTo>
                <a:cubicBezTo>
                  <a:pt x="1507551" y="118336"/>
                  <a:pt x="1484346" y="139836"/>
                  <a:pt x="1491919" y="276997"/>
                </a:cubicBezTo>
                <a:cubicBezTo>
                  <a:pt x="1272198" y="289187"/>
                  <a:pt x="1219693" y="247344"/>
                  <a:pt x="1009532" y="276997"/>
                </a:cubicBezTo>
                <a:cubicBezTo>
                  <a:pt x="799371" y="306650"/>
                  <a:pt x="758293" y="264783"/>
                  <a:pt x="556983" y="276997"/>
                </a:cubicBezTo>
                <a:cubicBezTo>
                  <a:pt x="355673" y="289211"/>
                  <a:pt x="214989" y="247583"/>
                  <a:pt x="0" y="276997"/>
                </a:cubicBezTo>
                <a:cubicBezTo>
                  <a:pt x="-13299" y="158481"/>
                  <a:pt x="3380" y="71624"/>
                  <a:pt x="0" y="0"/>
                </a:cubicBezTo>
                <a:close/>
              </a:path>
              <a:path w="1491919" h="276997" stroke="0" extrusionOk="0">
                <a:moveTo>
                  <a:pt x="0" y="0"/>
                </a:moveTo>
                <a:cubicBezTo>
                  <a:pt x="108243" y="-25880"/>
                  <a:pt x="270258" y="977"/>
                  <a:pt x="497306" y="0"/>
                </a:cubicBezTo>
                <a:cubicBezTo>
                  <a:pt x="724354" y="-977"/>
                  <a:pt x="791109" y="58448"/>
                  <a:pt x="1009532" y="0"/>
                </a:cubicBezTo>
                <a:cubicBezTo>
                  <a:pt x="1227955" y="-58448"/>
                  <a:pt x="1255431" y="31869"/>
                  <a:pt x="1491919" y="0"/>
                </a:cubicBezTo>
                <a:cubicBezTo>
                  <a:pt x="1517379" y="77335"/>
                  <a:pt x="1481122" y="176080"/>
                  <a:pt x="1491919" y="276997"/>
                </a:cubicBezTo>
                <a:cubicBezTo>
                  <a:pt x="1361274" y="333837"/>
                  <a:pt x="1169404" y="220622"/>
                  <a:pt x="964774" y="276997"/>
                </a:cubicBezTo>
                <a:cubicBezTo>
                  <a:pt x="760145" y="333372"/>
                  <a:pt x="706254" y="253970"/>
                  <a:pt x="497306" y="276997"/>
                </a:cubicBezTo>
                <a:cubicBezTo>
                  <a:pt x="288358" y="300024"/>
                  <a:pt x="168305" y="253860"/>
                  <a:pt x="0" y="276997"/>
                </a:cubicBezTo>
                <a:cubicBezTo>
                  <a:pt x="-19359" y="210981"/>
                  <a:pt x="23783" y="7173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91063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es-MX" sz="1200" dirty="0">
                <a:solidFill>
                  <a:schemeClr val="tx1"/>
                </a:solidFill>
                <a:effectLst/>
                <a:sym typeface="Calibri"/>
              </a:rPr>
              <a:t>Segundas atenciones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B9AA641-0988-034D-E250-BA5CC19582A4}"/>
              </a:ext>
            </a:extLst>
          </p:cNvPr>
          <p:cNvSpPr txBox="1"/>
          <p:nvPr/>
        </p:nvSpPr>
        <p:spPr>
          <a:xfrm>
            <a:off x="239785" y="2635907"/>
            <a:ext cx="1729284" cy="276997"/>
          </a:xfrm>
          <a:custGeom>
            <a:avLst/>
            <a:gdLst>
              <a:gd name="connsiteX0" fmla="*/ 0 w 1729284"/>
              <a:gd name="connsiteY0" fmla="*/ 0 h 276997"/>
              <a:gd name="connsiteX1" fmla="*/ 541842 w 1729284"/>
              <a:gd name="connsiteY1" fmla="*/ 0 h 276997"/>
              <a:gd name="connsiteX2" fmla="*/ 1152856 w 1729284"/>
              <a:gd name="connsiteY2" fmla="*/ 0 h 276997"/>
              <a:gd name="connsiteX3" fmla="*/ 1729284 w 1729284"/>
              <a:gd name="connsiteY3" fmla="*/ 0 h 276997"/>
              <a:gd name="connsiteX4" fmla="*/ 1729284 w 1729284"/>
              <a:gd name="connsiteY4" fmla="*/ 276997 h 276997"/>
              <a:gd name="connsiteX5" fmla="*/ 1204735 w 1729284"/>
              <a:gd name="connsiteY5" fmla="*/ 276997 h 276997"/>
              <a:gd name="connsiteX6" fmla="*/ 611014 w 1729284"/>
              <a:gd name="connsiteY6" fmla="*/ 276997 h 276997"/>
              <a:gd name="connsiteX7" fmla="*/ 0 w 1729284"/>
              <a:gd name="connsiteY7" fmla="*/ 276997 h 276997"/>
              <a:gd name="connsiteX8" fmla="*/ 0 w 1729284"/>
              <a:gd name="connsiteY8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9284" h="276997" fill="none" extrusionOk="0">
                <a:moveTo>
                  <a:pt x="0" y="0"/>
                </a:moveTo>
                <a:cubicBezTo>
                  <a:pt x="201806" y="-45746"/>
                  <a:pt x="291945" y="22614"/>
                  <a:pt x="541842" y="0"/>
                </a:cubicBezTo>
                <a:cubicBezTo>
                  <a:pt x="791739" y="-22614"/>
                  <a:pt x="872979" y="50722"/>
                  <a:pt x="1152856" y="0"/>
                </a:cubicBezTo>
                <a:cubicBezTo>
                  <a:pt x="1432733" y="-50722"/>
                  <a:pt x="1467565" y="16344"/>
                  <a:pt x="1729284" y="0"/>
                </a:cubicBezTo>
                <a:cubicBezTo>
                  <a:pt x="1760070" y="73304"/>
                  <a:pt x="1701766" y="173752"/>
                  <a:pt x="1729284" y="276997"/>
                </a:cubicBezTo>
                <a:cubicBezTo>
                  <a:pt x="1531462" y="313687"/>
                  <a:pt x="1428550" y="257151"/>
                  <a:pt x="1204735" y="276997"/>
                </a:cubicBezTo>
                <a:cubicBezTo>
                  <a:pt x="980920" y="296843"/>
                  <a:pt x="733548" y="229645"/>
                  <a:pt x="611014" y="276997"/>
                </a:cubicBezTo>
                <a:cubicBezTo>
                  <a:pt x="488480" y="324349"/>
                  <a:pt x="218778" y="205455"/>
                  <a:pt x="0" y="276997"/>
                </a:cubicBezTo>
                <a:cubicBezTo>
                  <a:pt x="-27122" y="219679"/>
                  <a:pt x="7559" y="97772"/>
                  <a:pt x="0" y="0"/>
                </a:cubicBezTo>
                <a:close/>
              </a:path>
              <a:path w="1729284" h="276997" stroke="0" extrusionOk="0">
                <a:moveTo>
                  <a:pt x="0" y="0"/>
                </a:moveTo>
                <a:cubicBezTo>
                  <a:pt x="219632" y="-62202"/>
                  <a:pt x="388214" y="28420"/>
                  <a:pt x="559135" y="0"/>
                </a:cubicBezTo>
                <a:cubicBezTo>
                  <a:pt x="730056" y="-28420"/>
                  <a:pt x="1005325" y="17331"/>
                  <a:pt x="1118270" y="0"/>
                </a:cubicBezTo>
                <a:cubicBezTo>
                  <a:pt x="1231216" y="-17331"/>
                  <a:pt x="1424416" y="55769"/>
                  <a:pt x="1729284" y="0"/>
                </a:cubicBezTo>
                <a:cubicBezTo>
                  <a:pt x="1730779" y="96361"/>
                  <a:pt x="1706099" y="151170"/>
                  <a:pt x="1729284" y="276997"/>
                </a:cubicBezTo>
                <a:cubicBezTo>
                  <a:pt x="1464469" y="339111"/>
                  <a:pt x="1298184" y="213366"/>
                  <a:pt x="1187442" y="276997"/>
                </a:cubicBezTo>
                <a:cubicBezTo>
                  <a:pt x="1076700" y="340628"/>
                  <a:pt x="913401" y="242109"/>
                  <a:pt x="645599" y="276997"/>
                </a:cubicBezTo>
                <a:cubicBezTo>
                  <a:pt x="377797" y="311885"/>
                  <a:pt x="287882" y="233653"/>
                  <a:pt x="0" y="276997"/>
                </a:cubicBezTo>
                <a:cubicBezTo>
                  <a:pt x="-27852" y="156551"/>
                  <a:pt x="2362" y="12196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276154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es-MX" sz="1200" dirty="0">
                <a:solidFill>
                  <a:schemeClr val="tx1"/>
                </a:solidFill>
                <a:effectLst/>
                <a:sym typeface="Calibri"/>
              </a:rPr>
              <a:t>Parametrización de reglas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698E304-1953-1F9A-765F-0FF10AA551EC}"/>
              </a:ext>
            </a:extLst>
          </p:cNvPr>
          <p:cNvSpPr txBox="1"/>
          <p:nvPr/>
        </p:nvSpPr>
        <p:spPr>
          <a:xfrm>
            <a:off x="5360687" y="1938084"/>
            <a:ext cx="1563848" cy="276997"/>
          </a:xfrm>
          <a:custGeom>
            <a:avLst/>
            <a:gdLst>
              <a:gd name="connsiteX0" fmla="*/ 0 w 1563848"/>
              <a:gd name="connsiteY0" fmla="*/ 0 h 276997"/>
              <a:gd name="connsiteX1" fmla="*/ 490006 w 1563848"/>
              <a:gd name="connsiteY1" fmla="*/ 0 h 276997"/>
              <a:gd name="connsiteX2" fmla="*/ 964373 w 1563848"/>
              <a:gd name="connsiteY2" fmla="*/ 0 h 276997"/>
              <a:gd name="connsiteX3" fmla="*/ 1563848 w 1563848"/>
              <a:gd name="connsiteY3" fmla="*/ 0 h 276997"/>
              <a:gd name="connsiteX4" fmla="*/ 1563848 w 1563848"/>
              <a:gd name="connsiteY4" fmla="*/ 276997 h 276997"/>
              <a:gd name="connsiteX5" fmla="*/ 1073842 w 1563848"/>
              <a:gd name="connsiteY5" fmla="*/ 276997 h 276997"/>
              <a:gd name="connsiteX6" fmla="*/ 599475 w 1563848"/>
              <a:gd name="connsiteY6" fmla="*/ 276997 h 276997"/>
              <a:gd name="connsiteX7" fmla="*/ 0 w 1563848"/>
              <a:gd name="connsiteY7" fmla="*/ 276997 h 276997"/>
              <a:gd name="connsiteX8" fmla="*/ 0 w 1563848"/>
              <a:gd name="connsiteY8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848" h="276997" fill="none" extrusionOk="0">
                <a:moveTo>
                  <a:pt x="0" y="0"/>
                </a:moveTo>
                <a:cubicBezTo>
                  <a:pt x="136986" y="-13107"/>
                  <a:pt x="375423" y="9989"/>
                  <a:pt x="490006" y="0"/>
                </a:cubicBezTo>
                <a:cubicBezTo>
                  <a:pt x="604589" y="-9989"/>
                  <a:pt x="779464" y="8361"/>
                  <a:pt x="964373" y="0"/>
                </a:cubicBezTo>
                <a:cubicBezTo>
                  <a:pt x="1149282" y="-8361"/>
                  <a:pt x="1265962" y="51613"/>
                  <a:pt x="1563848" y="0"/>
                </a:cubicBezTo>
                <a:cubicBezTo>
                  <a:pt x="1575889" y="62479"/>
                  <a:pt x="1540965" y="144210"/>
                  <a:pt x="1563848" y="276997"/>
                </a:cubicBezTo>
                <a:cubicBezTo>
                  <a:pt x="1358141" y="291680"/>
                  <a:pt x="1215559" y="245301"/>
                  <a:pt x="1073842" y="276997"/>
                </a:cubicBezTo>
                <a:cubicBezTo>
                  <a:pt x="932125" y="308693"/>
                  <a:pt x="697864" y="240305"/>
                  <a:pt x="599475" y="276997"/>
                </a:cubicBezTo>
                <a:cubicBezTo>
                  <a:pt x="501086" y="313689"/>
                  <a:pt x="162365" y="242258"/>
                  <a:pt x="0" y="276997"/>
                </a:cubicBezTo>
                <a:cubicBezTo>
                  <a:pt x="-6852" y="211096"/>
                  <a:pt x="21271" y="65087"/>
                  <a:pt x="0" y="0"/>
                </a:cubicBezTo>
                <a:close/>
              </a:path>
              <a:path w="1563848" h="276997" stroke="0" extrusionOk="0">
                <a:moveTo>
                  <a:pt x="0" y="0"/>
                </a:moveTo>
                <a:cubicBezTo>
                  <a:pt x="127676" y="-42996"/>
                  <a:pt x="362326" y="42690"/>
                  <a:pt x="490006" y="0"/>
                </a:cubicBezTo>
                <a:cubicBezTo>
                  <a:pt x="617686" y="-42690"/>
                  <a:pt x="834783" y="56419"/>
                  <a:pt x="1011288" y="0"/>
                </a:cubicBezTo>
                <a:cubicBezTo>
                  <a:pt x="1187793" y="-56419"/>
                  <a:pt x="1446145" y="3681"/>
                  <a:pt x="1563848" y="0"/>
                </a:cubicBezTo>
                <a:cubicBezTo>
                  <a:pt x="1587302" y="122922"/>
                  <a:pt x="1534567" y="176088"/>
                  <a:pt x="1563848" y="276997"/>
                </a:cubicBezTo>
                <a:cubicBezTo>
                  <a:pt x="1419800" y="316382"/>
                  <a:pt x="1264518" y="250797"/>
                  <a:pt x="1042565" y="276997"/>
                </a:cubicBezTo>
                <a:cubicBezTo>
                  <a:pt x="820612" y="303197"/>
                  <a:pt x="768262" y="271632"/>
                  <a:pt x="521283" y="276997"/>
                </a:cubicBezTo>
                <a:cubicBezTo>
                  <a:pt x="274304" y="282362"/>
                  <a:pt x="136558" y="255210"/>
                  <a:pt x="0" y="276997"/>
                </a:cubicBezTo>
                <a:cubicBezTo>
                  <a:pt x="-18219" y="176504"/>
                  <a:pt x="18567" y="72200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8212113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sym typeface="Calibri"/>
              </a:rPr>
              <a:t>Expediente Digital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C475012-51CF-C4F8-B258-F01285E1758B}"/>
              </a:ext>
            </a:extLst>
          </p:cNvPr>
          <p:cNvSpPr txBox="1"/>
          <p:nvPr/>
        </p:nvSpPr>
        <p:spPr>
          <a:xfrm>
            <a:off x="5360687" y="2291033"/>
            <a:ext cx="1563848" cy="276997"/>
          </a:xfrm>
          <a:custGeom>
            <a:avLst/>
            <a:gdLst>
              <a:gd name="connsiteX0" fmla="*/ 0 w 1563848"/>
              <a:gd name="connsiteY0" fmla="*/ 0 h 276997"/>
              <a:gd name="connsiteX1" fmla="*/ 505644 w 1563848"/>
              <a:gd name="connsiteY1" fmla="*/ 0 h 276997"/>
              <a:gd name="connsiteX2" fmla="*/ 980011 w 1563848"/>
              <a:gd name="connsiteY2" fmla="*/ 0 h 276997"/>
              <a:gd name="connsiteX3" fmla="*/ 1563848 w 1563848"/>
              <a:gd name="connsiteY3" fmla="*/ 0 h 276997"/>
              <a:gd name="connsiteX4" fmla="*/ 1563848 w 1563848"/>
              <a:gd name="connsiteY4" fmla="*/ 276997 h 276997"/>
              <a:gd name="connsiteX5" fmla="*/ 1042565 w 1563848"/>
              <a:gd name="connsiteY5" fmla="*/ 276997 h 276997"/>
              <a:gd name="connsiteX6" fmla="*/ 568198 w 1563848"/>
              <a:gd name="connsiteY6" fmla="*/ 276997 h 276997"/>
              <a:gd name="connsiteX7" fmla="*/ 0 w 1563848"/>
              <a:gd name="connsiteY7" fmla="*/ 276997 h 276997"/>
              <a:gd name="connsiteX8" fmla="*/ 0 w 1563848"/>
              <a:gd name="connsiteY8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848" h="276997" fill="none" extrusionOk="0">
                <a:moveTo>
                  <a:pt x="0" y="0"/>
                </a:moveTo>
                <a:cubicBezTo>
                  <a:pt x="174159" y="-54732"/>
                  <a:pt x="357171" y="8737"/>
                  <a:pt x="505644" y="0"/>
                </a:cubicBezTo>
                <a:cubicBezTo>
                  <a:pt x="654117" y="-8737"/>
                  <a:pt x="810521" y="18677"/>
                  <a:pt x="980011" y="0"/>
                </a:cubicBezTo>
                <a:cubicBezTo>
                  <a:pt x="1149501" y="-18677"/>
                  <a:pt x="1344507" y="69525"/>
                  <a:pt x="1563848" y="0"/>
                </a:cubicBezTo>
                <a:cubicBezTo>
                  <a:pt x="1584927" y="98223"/>
                  <a:pt x="1541300" y="158861"/>
                  <a:pt x="1563848" y="276997"/>
                </a:cubicBezTo>
                <a:cubicBezTo>
                  <a:pt x="1363610" y="329328"/>
                  <a:pt x="1243100" y="218374"/>
                  <a:pt x="1042565" y="276997"/>
                </a:cubicBezTo>
                <a:cubicBezTo>
                  <a:pt x="842030" y="335620"/>
                  <a:pt x="723057" y="267257"/>
                  <a:pt x="568198" y="276997"/>
                </a:cubicBezTo>
                <a:cubicBezTo>
                  <a:pt x="413339" y="286737"/>
                  <a:pt x="118682" y="241267"/>
                  <a:pt x="0" y="276997"/>
                </a:cubicBezTo>
                <a:cubicBezTo>
                  <a:pt x="-11064" y="156402"/>
                  <a:pt x="10910" y="137663"/>
                  <a:pt x="0" y="0"/>
                </a:cubicBezTo>
                <a:close/>
              </a:path>
              <a:path w="1563848" h="276997" stroke="0" extrusionOk="0">
                <a:moveTo>
                  <a:pt x="0" y="0"/>
                </a:moveTo>
                <a:cubicBezTo>
                  <a:pt x="116560" y="-2083"/>
                  <a:pt x="371123" y="48456"/>
                  <a:pt x="536921" y="0"/>
                </a:cubicBezTo>
                <a:cubicBezTo>
                  <a:pt x="702719" y="-48456"/>
                  <a:pt x="826621" y="43621"/>
                  <a:pt x="1042565" y="0"/>
                </a:cubicBezTo>
                <a:cubicBezTo>
                  <a:pt x="1258509" y="-43621"/>
                  <a:pt x="1392391" y="49318"/>
                  <a:pt x="1563848" y="0"/>
                </a:cubicBezTo>
                <a:cubicBezTo>
                  <a:pt x="1595571" y="94731"/>
                  <a:pt x="1547288" y="168813"/>
                  <a:pt x="1563848" y="276997"/>
                </a:cubicBezTo>
                <a:cubicBezTo>
                  <a:pt x="1385743" y="333690"/>
                  <a:pt x="1154108" y="261642"/>
                  <a:pt x="1011288" y="276997"/>
                </a:cubicBezTo>
                <a:cubicBezTo>
                  <a:pt x="868468" y="292352"/>
                  <a:pt x="634152" y="221118"/>
                  <a:pt x="458729" y="276997"/>
                </a:cubicBezTo>
                <a:cubicBezTo>
                  <a:pt x="283306" y="332876"/>
                  <a:pt x="144381" y="227707"/>
                  <a:pt x="0" y="276997"/>
                </a:cubicBezTo>
                <a:cubicBezTo>
                  <a:pt x="-6236" y="174685"/>
                  <a:pt x="22364" y="9326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8027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sym typeface="Calibri"/>
              </a:rPr>
              <a:t>Gestión total por SAC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670EE1-2908-E4AA-6384-CE719E831593}"/>
              </a:ext>
            </a:extLst>
          </p:cNvPr>
          <p:cNvSpPr txBox="1"/>
          <p:nvPr/>
        </p:nvSpPr>
        <p:spPr>
          <a:xfrm>
            <a:off x="5360687" y="2635905"/>
            <a:ext cx="1563848" cy="276997"/>
          </a:xfrm>
          <a:custGeom>
            <a:avLst/>
            <a:gdLst>
              <a:gd name="connsiteX0" fmla="*/ 0 w 1563848"/>
              <a:gd name="connsiteY0" fmla="*/ 0 h 276997"/>
              <a:gd name="connsiteX1" fmla="*/ 474367 w 1563848"/>
              <a:gd name="connsiteY1" fmla="*/ 0 h 276997"/>
              <a:gd name="connsiteX2" fmla="*/ 948734 w 1563848"/>
              <a:gd name="connsiteY2" fmla="*/ 0 h 276997"/>
              <a:gd name="connsiteX3" fmla="*/ 1563848 w 1563848"/>
              <a:gd name="connsiteY3" fmla="*/ 0 h 276997"/>
              <a:gd name="connsiteX4" fmla="*/ 1563848 w 1563848"/>
              <a:gd name="connsiteY4" fmla="*/ 276997 h 276997"/>
              <a:gd name="connsiteX5" fmla="*/ 1089481 w 1563848"/>
              <a:gd name="connsiteY5" fmla="*/ 276997 h 276997"/>
              <a:gd name="connsiteX6" fmla="*/ 552560 w 1563848"/>
              <a:gd name="connsiteY6" fmla="*/ 276997 h 276997"/>
              <a:gd name="connsiteX7" fmla="*/ 0 w 1563848"/>
              <a:gd name="connsiteY7" fmla="*/ 276997 h 276997"/>
              <a:gd name="connsiteX8" fmla="*/ 0 w 1563848"/>
              <a:gd name="connsiteY8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848" h="276997" fill="none" extrusionOk="0">
                <a:moveTo>
                  <a:pt x="0" y="0"/>
                </a:moveTo>
                <a:cubicBezTo>
                  <a:pt x="215497" y="-11702"/>
                  <a:pt x="365679" y="41538"/>
                  <a:pt x="474367" y="0"/>
                </a:cubicBezTo>
                <a:cubicBezTo>
                  <a:pt x="583055" y="-41538"/>
                  <a:pt x="778434" y="54136"/>
                  <a:pt x="948734" y="0"/>
                </a:cubicBezTo>
                <a:cubicBezTo>
                  <a:pt x="1119034" y="-54136"/>
                  <a:pt x="1306525" y="17982"/>
                  <a:pt x="1563848" y="0"/>
                </a:cubicBezTo>
                <a:cubicBezTo>
                  <a:pt x="1565810" y="97909"/>
                  <a:pt x="1550452" y="144744"/>
                  <a:pt x="1563848" y="276997"/>
                </a:cubicBezTo>
                <a:cubicBezTo>
                  <a:pt x="1349118" y="288838"/>
                  <a:pt x="1234016" y="257628"/>
                  <a:pt x="1089481" y="276997"/>
                </a:cubicBezTo>
                <a:cubicBezTo>
                  <a:pt x="944946" y="296366"/>
                  <a:pt x="778459" y="237415"/>
                  <a:pt x="552560" y="276997"/>
                </a:cubicBezTo>
                <a:cubicBezTo>
                  <a:pt x="326661" y="316579"/>
                  <a:pt x="167331" y="265447"/>
                  <a:pt x="0" y="276997"/>
                </a:cubicBezTo>
                <a:cubicBezTo>
                  <a:pt x="-1424" y="188587"/>
                  <a:pt x="21252" y="116254"/>
                  <a:pt x="0" y="0"/>
                </a:cubicBezTo>
                <a:close/>
              </a:path>
              <a:path w="1563848" h="276997" stroke="0" extrusionOk="0">
                <a:moveTo>
                  <a:pt x="0" y="0"/>
                </a:moveTo>
                <a:cubicBezTo>
                  <a:pt x="125242" y="-10593"/>
                  <a:pt x="428899" y="43815"/>
                  <a:pt x="536921" y="0"/>
                </a:cubicBezTo>
                <a:cubicBezTo>
                  <a:pt x="644943" y="-43815"/>
                  <a:pt x="906806" y="52189"/>
                  <a:pt x="1026927" y="0"/>
                </a:cubicBezTo>
                <a:cubicBezTo>
                  <a:pt x="1147048" y="-52189"/>
                  <a:pt x="1398924" y="2758"/>
                  <a:pt x="1563848" y="0"/>
                </a:cubicBezTo>
                <a:cubicBezTo>
                  <a:pt x="1592445" y="111611"/>
                  <a:pt x="1540920" y="218042"/>
                  <a:pt x="1563848" y="276997"/>
                </a:cubicBezTo>
                <a:cubicBezTo>
                  <a:pt x="1327381" y="299949"/>
                  <a:pt x="1162499" y="221314"/>
                  <a:pt x="1042565" y="276997"/>
                </a:cubicBezTo>
                <a:cubicBezTo>
                  <a:pt x="922631" y="332680"/>
                  <a:pt x="692121" y="272604"/>
                  <a:pt x="552560" y="276997"/>
                </a:cubicBezTo>
                <a:cubicBezTo>
                  <a:pt x="412999" y="281390"/>
                  <a:pt x="258300" y="233002"/>
                  <a:pt x="0" y="276997"/>
                </a:cubicBezTo>
                <a:cubicBezTo>
                  <a:pt x="-31933" y="141911"/>
                  <a:pt x="27667" y="6989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8509284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dirty="0">
                <a:solidFill>
                  <a:schemeClr val="tx1"/>
                </a:solidFill>
                <a:sym typeface="Calibri"/>
              </a:rPr>
              <a:t>Generación de Folios</a:t>
            </a:r>
            <a:endParaRPr kumimoji="0" lang="es-MX" sz="1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sym typeface="Calibri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1D930BB-C85B-8AA8-C3E1-41B217590377}"/>
              </a:ext>
            </a:extLst>
          </p:cNvPr>
          <p:cNvSpPr txBox="1"/>
          <p:nvPr/>
        </p:nvSpPr>
        <p:spPr>
          <a:xfrm>
            <a:off x="5360687" y="2980779"/>
            <a:ext cx="1563848" cy="461663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>
                <a:sym typeface="Calibri"/>
              </a:rPr>
              <a:t>Códigos de responsabilidad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EEE465C-C6DC-B371-A683-070250E3F59E}"/>
              </a:ext>
            </a:extLst>
          </p:cNvPr>
          <p:cNvSpPr txBox="1"/>
          <p:nvPr/>
        </p:nvSpPr>
        <p:spPr>
          <a:xfrm>
            <a:off x="5360685" y="4572400"/>
            <a:ext cx="1820286" cy="276997"/>
          </a:xfrm>
          <a:custGeom>
            <a:avLst/>
            <a:gdLst>
              <a:gd name="connsiteX0" fmla="*/ 0 w 1820286"/>
              <a:gd name="connsiteY0" fmla="*/ 0 h 276997"/>
              <a:gd name="connsiteX1" fmla="*/ 491477 w 1820286"/>
              <a:gd name="connsiteY1" fmla="*/ 0 h 276997"/>
              <a:gd name="connsiteX2" fmla="*/ 891940 w 1820286"/>
              <a:gd name="connsiteY2" fmla="*/ 0 h 276997"/>
              <a:gd name="connsiteX3" fmla="*/ 1310606 w 1820286"/>
              <a:gd name="connsiteY3" fmla="*/ 0 h 276997"/>
              <a:gd name="connsiteX4" fmla="*/ 1820286 w 1820286"/>
              <a:gd name="connsiteY4" fmla="*/ 0 h 276997"/>
              <a:gd name="connsiteX5" fmla="*/ 1820286 w 1820286"/>
              <a:gd name="connsiteY5" fmla="*/ 276997 h 276997"/>
              <a:gd name="connsiteX6" fmla="*/ 1401620 w 1820286"/>
              <a:gd name="connsiteY6" fmla="*/ 276997 h 276997"/>
              <a:gd name="connsiteX7" fmla="*/ 928346 w 1820286"/>
              <a:gd name="connsiteY7" fmla="*/ 276997 h 276997"/>
              <a:gd name="connsiteX8" fmla="*/ 527883 w 1820286"/>
              <a:gd name="connsiteY8" fmla="*/ 276997 h 276997"/>
              <a:gd name="connsiteX9" fmla="*/ 0 w 1820286"/>
              <a:gd name="connsiteY9" fmla="*/ 276997 h 276997"/>
              <a:gd name="connsiteX10" fmla="*/ 0 w 1820286"/>
              <a:gd name="connsiteY10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0286" h="276997" extrusionOk="0">
                <a:moveTo>
                  <a:pt x="0" y="0"/>
                </a:moveTo>
                <a:cubicBezTo>
                  <a:pt x="217957" y="-30439"/>
                  <a:pt x="365696" y="34657"/>
                  <a:pt x="491477" y="0"/>
                </a:cubicBezTo>
                <a:cubicBezTo>
                  <a:pt x="617258" y="-34657"/>
                  <a:pt x="697335" y="39263"/>
                  <a:pt x="891940" y="0"/>
                </a:cubicBezTo>
                <a:cubicBezTo>
                  <a:pt x="1086545" y="-39263"/>
                  <a:pt x="1194928" y="30156"/>
                  <a:pt x="1310606" y="0"/>
                </a:cubicBezTo>
                <a:cubicBezTo>
                  <a:pt x="1426284" y="-30156"/>
                  <a:pt x="1617669" y="16785"/>
                  <a:pt x="1820286" y="0"/>
                </a:cubicBezTo>
                <a:cubicBezTo>
                  <a:pt x="1845667" y="122569"/>
                  <a:pt x="1819511" y="167567"/>
                  <a:pt x="1820286" y="276997"/>
                </a:cubicBezTo>
                <a:cubicBezTo>
                  <a:pt x="1733433" y="324066"/>
                  <a:pt x="1532524" y="262400"/>
                  <a:pt x="1401620" y="276997"/>
                </a:cubicBezTo>
                <a:cubicBezTo>
                  <a:pt x="1270716" y="291594"/>
                  <a:pt x="1087372" y="266035"/>
                  <a:pt x="928346" y="276997"/>
                </a:cubicBezTo>
                <a:cubicBezTo>
                  <a:pt x="769320" y="287959"/>
                  <a:pt x="637215" y="273523"/>
                  <a:pt x="527883" y="276997"/>
                </a:cubicBezTo>
                <a:cubicBezTo>
                  <a:pt x="418551" y="280471"/>
                  <a:pt x="129877" y="244670"/>
                  <a:pt x="0" y="276997"/>
                </a:cubicBezTo>
                <a:cubicBezTo>
                  <a:pt x="-1428" y="206717"/>
                  <a:pt x="6904" y="119911"/>
                  <a:pt x="0" y="0"/>
                </a:cubicBezTo>
                <a:close/>
              </a:path>
            </a:pathLst>
          </a:custGeom>
          <a:noFill/>
          <a:ln w="12700" cap="flat">
            <a:solidFill>
              <a:srgbClr val="B88C00"/>
            </a:solidFill>
            <a:miter lim="400000"/>
            <a:extLst>
              <a:ext uri="{C807C97D-BFC1-408E-A445-0C87EB9F89A2}">
                <ask:lineSketchStyleProps xmlns:ask="http://schemas.microsoft.com/office/drawing/2018/sketchyshapes" sd="1653788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dirty="0">
                <a:sym typeface="Calibri"/>
              </a:rPr>
              <a:t>Reasignaciones</a:t>
            </a:r>
            <a:endParaRPr kumimoji="0" lang="es-MX" sz="1200" b="0" i="0" u="none" strike="noStrike" cap="none" spc="0" normalizeH="0" baseline="0" dirty="0">
              <a:ln>
                <a:noFill/>
              </a:ln>
              <a:uFillTx/>
              <a:sym typeface="Calibri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AD433EF-F565-938C-1E5B-6313BA412A4D}"/>
              </a:ext>
            </a:extLst>
          </p:cNvPr>
          <p:cNvSpPr txBox="1"/>
          <p:nvPr/>
        </p:nvSpPr>
        <p:spPr>
          <a:xfrm>
            <a:off x="5360684" y="4951686"/>
            <a:ext cx="1820287" cy="276997"/>
          </a:xfrm>
          <a:custGeom>
            <a:avLst/>
            <a:gdLst>
              <a:gd name="connsiteX0" fmla="*/ 0 w 1820287"/>
              <a:gd name="connsiteY0" fmla="*/ 0 h 276997"/>
              <a:gd name="connsiteX1" fmla="*/ 436869 w 1820287"/>
              <a:gd name="connsiteY1" fmla="*/ 0 h 276997"/>
              <a:gd name="connsiteX2" fmla="*/ 837332 w 1820287"/>
              <a:gd name="connsiteY2" fmla="*/ 0 h 276997"/>
              <a:gd name="connsiteX3" fmla="*/ 1274201 w 1820287"/>
              <a:gd name="connsiteY3" fmla="*/ 0 h 276997"/>
              <a:gd name="connsiteX4" fmla="*/ 1820287 w 1820287"/>
              <a:gd name="connsiteY4" fmla="*/ 0 h 276997"/>
              <a:gd name="connsiteX5" fmla="*/ 1820287 w 1820287"/>
              <a:gd name="connsiteY5" fmla="*/ 276997 h 276997"/>
              <a:gd name="connsiteX6" fmla="*/ 1419824 w 1820287"/>
              <a:gd name="connsiteY6" fmla="*/ 276997 h 276997"/>
              <a:gd name="connsiteX7" fmla="*/ 1001158 w 1820287"/>
              <a:gd name="connsiteY7" fmla="*/ 276997 h 276997"/>
              <a:gd name="connsiteX8" fmla="*/ 582492 w 1820287"/>
              <a:gd name="connsiteY8" fmla="*/ 276997 h 276997"/>
              <a:gd name="connsiteX9" fmla="*/ 0 w 1820287"/>
              <a:gd name="connsiteY9" fmla="*/ 276997 h 276997"/>
              <a:gd name="connsiteX10" fmla="*/ 0 w 1820287"/>
              <a:gd name="connsiteY10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0287" h="276997" extrusionOk="0">
                <a:moveTo>
                  <a:pt x="0" y="0"/>
                </a:moveTo>
                <a:cubicBezTo>
                  <a:pt x="199544" y="-24691"/>
                  <a:pt x="326034" y="51542"/>
                  <a:pt x="436869" y="0"/>
                </a:cubicBezTo>
                <a:cubicBezTo>
                  <a:pt x="547704" y="-51542"/>
                  <a:pt x="685241" y="115"/>
                  <a:pt x="837332" y="0"/>
                </a:cubicBezTo>
                <a:cubicBezTo>
                  <a:pt x="989423" y="-115"/>
                  <a:pt x="1183838" y="3541"/>
                  <a:pt x="1274201" y="0"/>
                </a:cubicBezTo>
                <a:cubicBezTo>
                  <a:pt x="1364564" y="-3541"/>
                  <a:pt x="1573435" y="25985"/>
                  <a:pt x="1820287" y="0"/>
                </a:cubicBezTo>
                <a:cubicBezTo>
                  <a:pt x="1828824" y="91031"/>
                  <a:pt x="1787850" y="148696"/>
                  <a:pt x="1820287" y="276997"/>
                </a:cubicBezTo>
                <a:cubicBezTo>
                  <a:pt x="1657507" y="283772"/>
                  <a:pt x="1596289" y="231702"/>
                  <a:pt x="1419824" y="276997"/>
                </a:cubicBezTo>
                <a:cubicBezTo>
                  <a:pt x="1243359" y="322292"/>
                  <a:pt x="1133291" y="240940"/>
                  <a:pt x="1001158" y="276997"/>
                </a:cubicBezTo>
                <a:cubicBezTo>
                  <a:pt x="869025" y="313054"/>
                  <a:pt x="713227" y="275514"/>
                  <a:pt x="582492" y="276997"/>
                </a:cubicBezTo>
                <a:cubicBezTo>
                  <a:pt x="451757" y="278480"/>
                  <a:pt x="257844" y="243829"/>
                  <a:pt x="0" y="276997"/>
                </a:cubicBezTo>
                <a:cubicBezTo>
                  <a:pt x="-28933" y="174153"/>
                  <a:pt x="1221" y="78869"/>
                  <a:pt x="0" y="0"/>
                </a:cubicBezTo>
                <a:close/>
              </a:path>
            </a:pathLst>
          </a:custGeom>
          <a:noFill/>
          <a:ln w="12700" cap="flat">
            <a:solidFill>
              <a:srgbClr val="B88C00"/>
            </a:solidFill>
            <a:miter lim="400000"/>
            <a:extLst>
              <a:ext uri="{C807C97D-BFC1-408E-A445-0C87EB9F89A2}">
                <ask:lineSketchStyleProps xmlns:ask="http://schemas.microsoft.com/office/drawing/2018/sketchyshapes" sd="31043304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dirty="0">
                <a:sym typeface="Calibri"/>
              </a:rPr>
              <a:t>Medición de tiempos</a:t>
            </a:r>
            <a:endParaRPr kumimoji="0" lang="es-MX" sz="1200" b="0" i="0" u="none" strike="noStrike" cap="none" spc="0" normalizeH="0" baseline="0" dirty="0">
              <a:ln>
                <a:noFill/>
              </a:ln>
              <a:uFillTx/>
              <a:sym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FC5AE92-C3AB-5C36-8FF0-34E7C92104F2}"/>
              </a:ext>
            </a:extLst>
          </p:cNvPr>
          <p:cNvSpPr txBox="1"/>
          <p:nvPr/>
        </p:nvSpPr>
        <p:spPr>
          <a:xfrm>
            <a:off x="211686" y="3326358"/>
            <a:ext cx="1729284" cy="276997"/>
          </a:xfrm>
          <a:custGeom>
            <a:avLst/>
            <a:gdLst>
              <a:gd name="connsiteX0" fmla="*/ 0 w 1729284"/>
              <a:gd name="connsiteY0" fmla="*/ 0 h 276997"/>
              <a:gd name="connsiteX1" fmla="*/ 611014 w 1729284"/>
              <a:gd name="connsiteY1" fmla="*/ 0 h 276997"/>
              <a:gd name="connsiteX2" fmla="*/ 1222027 w 1729284"/>
              <a:gd name="connsiteY2" fmla="*/ 0 h 276997"/>
              <a:gd name="connsiteX3" fmla="*/ 1729284 w 1729284"/>
              <a:gd name="connsiteY3" fmla="*/ 0 h 276997"/>
              <a:gd name="connsiteX4" fmla="*/ 1729284 w 1729284"/>
              <a:gd name="connsiteY4" fmla="*/ 276997 h 276997"/>
              <a:gd name="connsiteX5" fmla="*/ 1135563 w 1729284"/>
              <a:gd name="connsiteY5" fmla="*/ 276997 h 276997"/>
              <a:gd name="connsiteX6" fmla="*/ 611014 w 1729284"/>
              <a:gd name="connsiteY6" fmla="*/ 276997 h 276997"/>
              <a:gd name="connsiteX7" fmla="*/ 0 w 1729284"/>
              <a:gd name="connsiteY7" fmla="*/ 276997 h 276997"/>
              <a:gd name="connsiteX8" fmla="*/ 0 w 1729284"/>
              <a:gd name="connsiteY8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9284" h="276997" extrusionOk="0">
                <a:moveTo>
                  <a:pt x="0" y="0"/>
                </a:moveTo>
                <a:cubicBezTo>
                  <a:pt x="173222" y="-60896"/>
                  <a:pt x="332164" y="32945"/>
                  <a:pt x="611014" y="0"/>
                </a:cubicBezTo>
                <a:cubicBezTo>
                  <a:pt x="889864" y="-32945"/>
                  <a:pt x="927459" y="39433"/>
                  <a:pt x="1222027" y="0"/>
                </a:cubicBezTo>
                <a:cubicBezTo>
                  <a:pt x="1516595" y="-39433"/>
                  <a:pt x="1557733" y="34356"/>
                  <a:pt x="1729284" y="0"/>
                </a:cubicBezTo>
                <a:cubicBezTo>
                  <a:pt x="1760212" y="69880"/>
                  <a:pt x="1702036" y="178479"/>
                  <a:pt x="1729284" y="276997"/>
                </a:cubicBezTo>
                <a:cubicBezTo>
                  <a:pt x="1587935" y="313429"/>
                  <a:pt x="1305779" y="257986"/>
                  <a:pt x="1135563" y="276997"/>
                </a:cubicBezTo>
                <a:cubicBezTo>
                  <a:pt x="965347" y="296008"/>
                  <a:pt x="722272" y="229813"/>
                  <a:pt x="611014" y="276997"/>
                </a:cubicBezTo>
                <a:cubicBezTo>
                  <a:pt x="499756" y="324181"/>
                  <a:pt x="255447" y="236056"/>
                  <a:pt x="0" y="276997"/>
                </a:cubicBezTo>
                <a:cubicBezTo>
                  <a:pt x="-32778" y="138867"/>
                  <a:pt x="11317" y="112091"/>
                  <a:pt x="0" y="0"/>
                </a:cubicBezTo>
                <a:close/>
              </a:path>
            </a:pathLst>
          </a:custGeom>
          <a:noFill/>
          <a:ln w="12700" cap="flat">
            <a:solidFill>
              <a:srgbClr val="B88C00"/>
            </a:solidFill>
            <a:miter lim="400000"/>
            <a:extLst>
              <a:ext uri="{C807C97D-BFC1-408E-A445-0C87EB9F89A2}">
                <ask:lineSketchStyleProps xmlns:ask="http://schemas.microsoft.com/office/drawing/2018/sketchyshapes" sd="25685668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es-MX" sz="1200" dirty="0">
                <a:solidFill>
                  <a:schemeClr val="tx1"/>
                </a:solidFill>
                <a:effectLst/>
                <a:sym typeface="Calibri"/>
              </a:rPr>
              <a:t>Cercos por coordinación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8FFA2C4-85ED-8E4D-5DF4-4EE160F649C9}"/>
              </a:ext>
            </a:extLst>
          </p:cNvPr>
          <p:cNvSpPr txBox="1"/>
          <p:nvPr/>
        </p:nvSpPr>
        <p:spPr>
          <a:xfrm>
            <a:off x="211686" y="3721331"/>
            <a:ext cx="1916186" cy="276997"/>
          </a:xfrm>
          <a:custGeom>
            <a:avLst/>
            <a:gdLst>
              <a:gd name="connsiteX0" fmla="*/ 0 w 1916186"/>
              <a:gd name="connsiteY0" fmla="*/ 0 h 276997"/>
              <a:gd name="connsiteX1" fmla="*/ 440723 w 1916186"/>
              <a:gd name="connsiteY1" fmla="*/ 0 h 276997"/>
              <a:gd name="connsiteX2" fmla="*/ 881446 w 1916186"/>
              <a:gd name="connsiteY2" fmla="*/ 0 h 276997"/>
              <a:gd name="connsiteX3" fmla="*/ 1398816 w 1916186"/>
              <a:gd name="connsiteY3" fmla="*/ 0 h 276997"/>
              <a:gd name="connsiteX4" fmla="*/ 1916186 w 1916186"/>
              <a:gd name="connsiteY4" fmla="*/ 0 h 276997"/>
              <a:gd name="connsiteX5" fmla="*/ 1916186 w 1916186"/>
              <a:gd name="connsiteY5" fmla="*/ 276997 h 276997"/>
              <a:gd name="connsiteX6" fmla="*/ 1475463 w 1916186"/>
              <a:gd name="connsiteY6" fmla="*/ 276997 h 276997"/>
              <a:gd name="connsiteX7" fmla="*/ 1015579 w 1916186"/>
              <a:gd name="connsiteY7" fmla="*/ 276997 h 276997"/>
              <a:gd name="connsiteX8" fmla="*/ 555694 w 1916186"/>
              <a:gd name="connsiteY8" fmla="*/ 276997 h 276997"/>
              <a:gd name="connsiteX9" fmla="*/ 0 w 1916186"/>
              <a:gd name="connsiteY9" fmla="*/ 276997 h 276997"/>
              <a:gd name="connsiteX10" fmla="*/ 0 w 1916186"/>
              <a:gd name="connsiteY10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6186" h="276997" extrusionOk="0">
                <a:moveTo>
                  <a:pt x="0" y="0"/>
                </a:moveTo>
                <a:cubicBezTo>
                  <a:pt x="158280" y="-34843"/>
                  <a:pt x="252159" y="49751"/>
                  <a:pt x="440723" y="0"/>
                </a:cubicBezTo>
                <a:cubicBezTo>
                  <a:pt x="629287" y="-49751"/>
                  <a:pt x="712976" y="2518"/>
                  <a:pt x="881446" y="0"/>
                </a:cubicBezTo>
                <a:cubicBezTo>
                  <a:pt x="1049916" y="-2518"/>
                  <a:pt x="1221407" y="49918"/>
                  <a:pt x="1398816" y="0"/>
                </a:cubicBezTo>
                <a:cubicBezTo>
                  <a:pt x="1576225" y="-49918"/>
                  <a:pt x="1752169" y="8775"/>
                  <a:pt x="1916186" y="0"/>
                </a:cubicBezTo>
                <a:cubicBezTo>
                  <a:pt x="1920999" y="73870"/>
                  <a:pt x="1905598" y="185500"/>
                  <a:pt x="1916186" y="276997"/>
                </a:cubicBezTo>
                <a:cubicBezTo>
                  <a:pt x="1812040" y="298801"/>
                  <a:pt x="1619752" y="238957"/>
                  <a:pt x="1475463" y="276997"/>
                </a:cubicBezTo>
                <a:cubicBezTo>
                  <a:pt x="1331174" y="315037"/>
                  <a:pt x="1173048" y="263594"/>
                  <a:pt x="1015579" y="276997"/>
                </a:cubicBezTo>
                <a:cubicBezTo>
                  <a:pt x="858110" y="290400"/>
                  <a:pt x="739080" y="255661"/>
                  <a:pt x="555694" y="276997"/>
                </a:cubicBezTo>
                <a:cubicBezTo>
                  <a:pt x="372308" y="298333"/>
                  <a:pt x="240094" y="223695"/>
                  <a:pt x="0" y="276997"/>
                </a:cubicBezTo>
                <a:cubicBezTo>
                  <a:pt x="-32778" y="189894"/>
                  <a:pt x="3554" y="79423"/>
                  <a:pt x="0" y="0"/>
                </a:cubicBezTo>
                <a:close/>
              </a:path>
            </a:pathLst>
          </a:custGeom>
          <a:noFill/>
          <a:ln w="12700" cap="flat">
            <a:solidFill>
              <a:srgbClr val="B88C00"/>
            </a:solidFill>
            <a:miter lim="400000"/>
            <a:extLst>
              <a:ext uri="{C807C97D-BFC1-408E-A445-0C87EB9F89A2}">
                <ask:lineSketchStyleProps xmlns:ask="http://schemas.microsoft.com/office/drawing/2018/sketchyshapes" sd="19157987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es-MX" sz="1200" dirty="0">
                <a:solidFill>
                  <a:schemeClr val="tx1"/>
                </a:solidFill>
                <a:effectLst/>
                <a:sym typeface="Calibri"/>
              </a:rPr>
              <a:t>Enlaces directos al ajustador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A34C514-C626-6DAB-2DA5-B48060BD55EE}"/>
              </a:ext>
            </a:extLst>
          </p:cNvPr>
          <p:cNvSpPr txBox="1"/>
          <p:nvPr/>
        </p:nvSpPr>
        <p:spPr>
          <a:xfrm>
            <a:off x="5360687" y="3545287"/>
            <a:ext cx="1563848" cy="276997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>
                <a:sym typeface="Calibri"/>
              </a:rPr>
              <a:t>Pólizas Turistas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CBDC6C3-5F59-D9D7-D9BF-91ADDBEC60EE}"/>
              </a:ext>
            </a:extLst>
          </p:cNvPr>
          <p:cNvSpPr txBox="1"/>
          <p:nvPr/>
        </p:nvSpPr>
        <p:spPr>
          <a:xfrm>
            <a:off x="2744835" y="1937700"/>
            <a:ext cx="1873595" cy="461663"/>
          </a:xfrm>
          <a:custGeom>
            <a:avLst/>
            <a:gdLst>
              <a:gd name="connsiteX0" fmla="*/ 0 w 1873595"/>
              <a:gd name="connsiteY0" fmla="*/ 0 h 461663"/>
              <a:gd name="connsiteX1" fmla="*/ 468399 w 1873595"/>
              <a:gd name="connsiteY1" fmla="*/ 0 h 461663"/>
              <a:gd name="connsiteX2" fmla="*/ 899326 w 1873595"/>
              <a:gd name="connsiteY2" fmla="*/ 0 h 461663"/>
              <a:gd name="connsiteX3" fmla="*/ 1386460 w 1873595"/>
              <a:gd name="connsiteY3" fmla="*/ 0 h 461663"/>
              <a:gd name="connsiteX4" fmla="*/ 1873595 w 1873595"/>
              <a:gd name="connsiteY4" fmla="*/ 0 h 461663"/>
              <a:gd name="connsiteX5" fmla="*/ 1873595 w 1873595"/>
              <a:gd name="connsiteY5" fmla="*/ 461663 h 461663"/>
              <a:gd name="connsiteX6" fmla="*/ 1405196 w 1873595"/>
              <a:gd name="connsiteY6" fmla="*/ 461663 h 461663"/>
              <a:gd name="connsiteX7" fmla="*/ 936798 w 1873595"/>
              <a:gd name="connsiteY7" fmla="*/ 461663 h 461663"/>
              <a:gd name="connsiteX8" fmla="*/ 524607 w 1873595"/>
              <a:gd name="connsiteY8" fmla="*/ 461663 h 461663"/>
              <a:gd name="connsiteX9" fmla="*/ 0 w 1873595"/>
              <a:gd name="connsiteY9" fmla="*/ 461663 h 461663"/>
              <a:gd name="connsiteX10" fmla="*/ 0 w 1873595"/>
              <a:gd name="connsiteY10" fmla="*/ 0 h 46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595" h="461663" fill="none" extrusionOk="0">
                <a:moveTo>
                  <a:pt x="0" y="0"/>
                </a:moveTo>
                <a:cubicBezTo>
                  <a:pt x="163485" y="-33835"/>
                  <a:pt x="359682" y="786"/>
                  <a:pt x="468399" y="0"/>
                </a:cubicBezTo>
                <a:cubicBezTo>
                  <a:pt x="577116" y="-786"/>
                  <a:pt x="732203" y="14569"/>
                  <a:pt x="899326" y="0"/>
                </a:cubicBezTo>
                <a:cubicBezTo>
                  <a:pt x="1066449" y="-14569"/>
                  <a:pt x="1258496" y="23052"/>
                  <a:pt x="1386460" y="0"/>
                </a:cubicBezTo>
                <a:cubicBezTo>
                  <a:pt x="1514424" y="-23052"/>
                  <a:pt x="1661409" y="22741"/>
                  <a:pt x="1873595" y="0"/>
                </a:cubicBezTo>
                <a:cubicBezTo>
                  <a:pt x="1903629" y="208819"/>
                  <a:pt x="1820809" y="248888"/>
                  <a:pt x="1873595" y="461663"/>
                </a:cubicBezTo>
                <a:cubicBezTo>
                  <a:pt x="1748625" y="505239"/>
                  <a:pt x="1613776" y="430363"/>
                  <a:pt x="1405196" y="461663"/>
                </a:cubicBezTo>
                <a:cubicBezTo>
                  <a:pt x="1196616" y="492963"/>
                  <a:pt x="1065883" y="420572"/>
                  <a:pt x="936798" y="461663"/>
                </a:cubicBezTo>
                <a:cubicBezTo>
                  <a:pt x="807713" y="502754"/>
                  <a:pt x="713215" y="453710"/>
                  <a:pt x="524607" y="461663"/>
                </a:cubicBezTo>
                <a:cubicBezTo>
                  <a:pt x="335999" y="469616"/>
                  <a:pt x="235934" y="427022"/>
                  <a:pt x="0" y="461663"/>
                </a:cubicBezTo>
                <a:cubicBezTo>
                  <a:pt x="-19022" y="316671"/>
                  <a:pt x="17407" y="161025"/>
                  <a:pt x="0" y="0"/>
                </a:cubicBezTo>
                <a:close/>
              </a:path>
              <a:path w="1873595" h="461663" stroke="0" extrusionOk="0">
                <a:moveTo>
                  <a:pt x="0" y="0"/>
                </a:moveTo>
                <a:cubicBezTo>
                  <a:pt x="113971" y="-1945"/>
                  <a:pt x="294441" y="58094"/>
                  <a:pt x="505871" y="0"/>
                </a:cubicBezTo>
                <a:cubicBezTo>
                  <a:pt x="717301" y="-58094"/>
                  <a:pt x="785692" y="20944"/>
                  <a:pt x="993005" y="0"/>
                </a:cubicBezTo>
                <a:cubicBezTo>
                  <a:pt x="1200318" y="-20944"/>
                  <a:pt x="1228364" y="23104"/>
                  <a:pt x="1405196" y="0"/>
                </a:cubicBezTo>
                <a:cubicBezTo>
                  <a:pt x="1582028" y="-23104"/>
                  <a:pt x="1744707" y="27935"/>
                  <a:pt x="1873595" y="0"/>
                </a:cubicBezTo>
                <a:cubicBezTo>
                  <a:pt x="1902813" y="195601"/>
                  <a:pt x="1854253" y="313462"/>
                  <a:pt x="1873595" y="461663"/>
                </a:cubicBezTo>
                <a:cubicBezTo>
                  <a:pt x="1684708" y="506181"/>
                  <a:pt x="1619319" y="424013"/>
                  <a:pt x="1442668" y="461663"/>
                </a:cubicBezTo>
                <a:cubicBezTo>
                  <a:pt x="1266017" y="499313"/>
                  <a:pt x="1105922" y="461278"/>
                  <a:pt x="993005" y="461663"/>
                </a:cubicBezTo>
                <a:cubicBezTo>
                  <a:pt x="880088" y="462048"/>
                  <a:pt x="738862" y="415802"/>
                  <a:pt x="580814" y="461663"/>
                </a:cubicBezTo>
                <a:cubicBezTo>
                  <a:pt x="422766" y="507524"/>
                  <a:pt x="128017" y="457890"/>
                  <a:pt x="0" y="461663"/>
                </a:cubicBezTo>
                <a:cubicBezTo>
                  <a:pt x="-26867" y="360027"/>
                  <a:pt x="5282" y="12525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0546443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  <a:t>Cambios en SAC para validación de reporte</a:t>
            </a:r>
            <a:r>
              <a:rPr kumimoji="0" lang="es-MX" sz="12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sym typeface="Calibri"/>
              </a:rPr>
              <a:t>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96708BA-6B3A-6EF4-4F3F-8440097B7A14}"/>
              </a:ext>
            </a:extLst>
          </p:cNvPr>
          <p:cNvSpPr txBox="1"/>
          <p:nvPr/>
        </p:nvSpPr>
        <p:spPr>
          <a:xfrm>
            <a:off x="5360687" y="3892432"/>
            <a:ext cx="1563848" cy="276997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>
                <a:sym typeface="Calibri"/>
              </a:rPr>
              <a:t>Búsqueda por serie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372158C-0BD9-7A00-5EED-0D26C0CB153A}"/>
              </a:ext>
            </a:extLst>
          </p:cNvPr>
          <p:cNvSpPr txBox="1"/>
          <p:nvPr/>
        </p:nvSpPr>
        <p:spPr>
          <a:xfrm>
            <a:off x="7744481" y="1968473"/>
            <a:ext cx="1873595" cy="276997"/>
          </a:xfrm>
          <a:custGeom>
            <a:avLst/>
            <a:gdLst>
              <a:gd name="connsiteX0" fmla="*/ 0 w 1873595"/>
              <a:gd name="connsiteY0" fmla="*/ 0 h 276997"/>
              <a:gd name="connsiteX1" fmla="*/ 468399 w 1873595"/>
              <a:gd name="connsiteY1" fmla="*/ 0 h 276997"/>
              <a:gd name="connsiteX2" fmla="*/ 899326 w 1873595"/>
              <a:gd name="connsiteY2" fmla="*/ 0 h 276997"/>
              <a:gd name="connsiteX3" fmla="*/ 1386460 w 1873595"/>
              <a:gd name="connsiteY3" fmla="*/ 0 h 276997"/>
              <a:gd name="connsiteX4" fmla="*/ 1873595 w 1873595"/>
              <a:gd name="connsiteY4" fmla="*/ 0 h 276997"/>
              <a:gd name="connsiteX5" fmla="*/ 1873595 w 1873595"/>
              <a:gd name="connsiteY5" fmla="*/ 276997 h 276997"/>
              <a:gd name="connsiteX6" fmla="*/ 1405196 w 1873595"/>
              <a:gd name="connsiteY6" fmla="*/ 276997 h 276997"/>
              <a:gd name="connsiteX7" fmla="*/ 936798 w 1873595"/>
              <a:gd name="connsiteY7" fmla="*/ 276997 h 276997"/>
              <a:gd name="connsiteX8" fmla="*/ 524607 w 1873595"/>
              <a:gd name="connsiteY8" fmla="*/ 276997 h 276997"/>
              <a:gd name="connsiteX9" fmla="*/ 0 w 1873595"/>
              <a:gd name="connsiteY9" fmla="*/ 276997 h 276997"/>
              <a:gd name="connsiteX10" fmla="*/ 0 w 1873595"/>
              <a:gd name="connsiteY10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595" h="276997" fill="none" extrusionOk="0">
                <a:moveTo>
                  <a:pt x="0" y="0"/>
                </a:moveTo>
                <a:cubicBezTo>
                  <a:pt x="163485" y="-33835"/>
                  <a:pt x="359682" y="786"/>
                  <a:pt x="468399" y="0"/>
                </a:cubicBezTo>
                <a:cubicBezTo>
                  <a:pt x="577116" y="-786"/>
                  <a:pt x="732203" y="14569"/>
                  <a:pt x="899326" y="0"/>
                </a:cubicBezTo>
                <a:cubicBezTo>
                  <a:pt x="1066449" y="-14569"/>
                  <a:pt x="1258496" y="23052"/>
                  <a:pt x="1386460" y="0"/>
                </a:cubicBezTo>
                <a:cubicBezTo>
                  <a:pt x="1514424" y="-23052"/>
                  <a:pt x="1661409" y="22741"/>
                  <a:pt x="1873595" y="0"/>
                </a:cubicBezTo>
                <a:cubicBezTo>
                  <a:pt x="1904059" y="59259"/>
                  <a:pt x="1868335" y="149180"/>
                  <a:pt x="1873595" y="276997"/>
                </a:cubicBezTo>
                <a:cubicBezTo>
                  <a:pt x="1748625" y="320573"/>
                  <a:pt x="1613776" y="245697"/>
                  <a:pt x="1405196" y="276997"/>
                </a:cubicBezTo>
                <a:cubicBezTo>
                  <a:pt x="1196616" y="308297"/>
                  <a:pt x="1065883" y="235906"/>
                  <a:pt x="936798" y="276997"/>
                </a:cubicBezTo>
                <a:cubicBezTo>
                  <a:pt x="807713" y="318088"/>
                  <a:pt x="713215" y="269044"/>
                  <a:pt x="524607" y="276997"/>
                </a:cubicBezTo>
                <a:cubicBezTo>
                  <a:pt x="335999" y="284950"/>
                  <a:pt x="235934" y="242356"/>
                  <a:pt x="0" y="276997"/>
                </a:cubicBezTo>
                <a:cubicBezTo>
                  <a:pt x="-2807" y="198266"/>
                  <a:pt x="22092" y="70752"/>
                  <a:pt x="0" y="0"/>
                </a:cubicBezTo>
                <a:close/>
              </a:path>
              <a:path w="1873595" h="276997" stroke="0" extrusionOk="0">
                <a:moveTo>
                  <a:pt x="0" y="0"/>
                </a:moveTo>
                <a:cubicBezTo>
                  <a:pt x="113971" y="-1945"/>
                  <a:pt x="294441" y="58094"/>
                  <a:pt x="505871" y="0"/>
                </a:cubicBezTo>
                <a:cubicBezTo>
                  <a:pt x="717301" y="-58094"/>
                  <a:pt x="785692" y="20944"/>
                  <a:pt x="993005" y="0"/>
                </a:cubicBezTo>
                <a:cubicBezTo>
                  <a:pt x="1200318" y="-20944"/>
                  <a:pt x="1228364" y="23104"/>
                  <a:pt x="1405196" y="0"/>
                </a:cubicBezTo>
                <a:cubicBezTo>
                  <a:pt x="1582028" y="-23104"/>
                  <a:pt x="1744707" y="27935"/>
                  <a:pt x="1873595" y="0"/>
                </a:cubicBezTo>
                <a:cubicBezTo>
                  <a:pt x="1906226" y="74204"/>
                  <a:pt x="1861509" y="218872"/>
                  <a:pt x="1873595" y="276997"/>
                </a:cubicBezTo>
                <a:cubicBezTo>
                  <a:pt x="1684708" y="321515"/>
                  <a:pt x="1619319" y="239347"/>
                  <a:pt x="1442668" y="276997"/>
                </a:cubicBezTo>
                <a:cubicBezTo>
                  <a:pt x="1266017" y="314647"/>
                  <a:pt x="1105922" y="276612"/>
                  <a:pt x="993005" y="276997"/>
                </a:cubicBezTo>
                <a:cubicBezTo>
                  <a:pt x="880088" y="277382"/>
                  <a:pt x="738862" y="231136"/>
                  <a:pt x="580814" y="276997"/>
                </a:cubicBezTo>
                <a:cubicBezTo>
                  <a:pt x="422766" y="322858"/>
                  <a:pt x="128017" y="273224"/>
                  <a:pt x="0" y="276997"/>
                </a:cubicBezTo>
                <a:cubicBezTo>
                  <a:pt x="-8466" y="158244"/>
                  <a:pt x="277" y="9102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0546443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sym typeface="Calibri"/>
              </a:rPr>
              <a:t>Cierre de reportes sin costo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A12CC7D-807C-5D0C-0FFB-120F7D5FA073}"/>
              </a:ext>
            </a:extLst>
          </p:cNvPr>
          <p:cNvSpPr txBox="1"/>
          <p:nvPr/>
        </p:nvSpPr>
        <p:spPr>
          <a:xfrm>
            <a:off x="5360686" y="4222799"/>
            <a:ext cx="1820289" cy="276997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>
                <a:sym typeface="Calibri"/>
              </a:rPr>
              <a:t>Afectar cualquier cobertura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B76D6AB-4E1F-C733-2D1E-849BCA7FF86B}"/>
              </a:ext>
            </a:extLst>
          </p:cNvPr>
          <p:cNvSpPr txBox="1"/>
          <p:nvPr/>
        </p:nvSpPr>
        <p:spPr>
          <a:xfrm>
            <a:off x="7744481" y="2358909"/>
            <a:ext cx="1873595" cy="276997"/>
          </a:xfrm>
          <a:custGeom>
            <a:avLst/>
            <a:gdLst>
              <a:gd name="connsiteX0" fmla="*/ 0 w 1873595"/>
              <a:gd name="connsiteY0" fmla="*/ 0 h 276997"/>
              <a:gd name="connsiteX1" fmla="*/ 468399 w 1873595"/>
              <a:gd name="connsiteY1" fmla="*/ 0 h 276997"/>
              <a:gd name="connsiteX2" fmla="*/ 899326 w 1873595"/>
              <a:gd name="connsiteY2" fmla="*/ 0 h 276997"/>
              <a:gd name="connsiteX3" fmla="*/ 1386460 w 1873595"/>
              <a:gd name="connsiteY3" fmla="*/ 0 h 276997"/>
              <a:gd name="connsiteX4" fmla="*/ 1873595 w 1873595"/>
              <a:gd name="connsiteY4" fmla="*/ 0 h 276997"/>
              <a:gd name="connsiteX5" fmla="*/ 1873595 w 1873595"/>
              <a:gd name="connsiteY5" fmla="*/ 276997 h 276997"/>
              <a:gd name="connsiteX6" fmla="*/ 1405196 w 1873595"/>
              <a:gd name="connsiteY6" fmla="*/ 276997 h 276997"/>
              <a:gd name="connsiteX7" fmla="*/ 936798 w 1873595"/>
              <a:gd name="connsiteY7" fmla="*/ 276997 h 276997"/>
              <a:gd name="connsiteX8" fmla="*/ 524607 w 1873595"/>
              <a:gd name="connsiteY8" fmla="*/ 276997 h 276997"/>
              <a:gd name="connsiteX9" fmla="*/ 0 w 1873595"/>
              <a:gd name="connsiteY9" fmla="*/ 276997 h 276997"/>
              <a:gd name="connsiteX10" fmla="*/ 0 w 1873595"/>
              <a:gd name="connsiteY10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595" h="276997" fill="none" extrusionOk="0">
                <a:moveTo>
                  <a:pt x="0" y="0"/>
                </a:moveTo>
                <a:cubicBezTo>
                  <a:pt x="163485" y="-33835"/>
                  <a:pt x="359682" y="786"/>
                  <a:pt x="468399" y="0"/>
                </a:cubicBezTo>
                <a:cubicBezTo>
                  <a:pt x="577116" y="-786"/>
                  <a:pt x="732203" y="14569"/>
                  <a:pt x="899326" y="0"/>
                </a:cubicBezTo>
                <a:cubicBezTo>
                  <a:pt x="1066449" y="-14569"/>
                  <a:pt x="1258496" y="23052"/>
                  <a:pt x="1386460" y="0"/>
                </a:cubicBezTo>
                <a:cubicBezTo>
                  <a:pt x="1514424" y="-23052"/>
                  <a:pt x="1661409" y="22741"/>
                  <a:pt x="1873595" y="0"/>
                </a:cubicBezTo>
                <a:cubicBezTo>
                  <a:pt x="1904059" y="59259"/>
                  <a:pt x="1868335" y="149180"/>
                  <a:pt x="1873595" y="276997"/>
                </a:cubicBezTo>
                <a:cubicBezTo>
                  <a:pt x="1748625" y="320573"/>
                  <a:pt x="1613776" y="245697"/>
                  <a:pt x="1405196" y="276997"/>
                </a:cubicBezTo>
                <a:cubicBezTo>
                  <a:pt x="1196616" y="308297"/>
                  <a:pt x="1065883" y="235906"/>
                  <a:pt x="936798" y="276997"/>
                </a:cubicBezTo>
                <a:cubicBezTo>
                  <a:pt x="807713" y="318088"/>
                  <a:pt x="713215" y="269044"/>
                  <a:pt x="524607" y="276997"/>
                </a:cubicBezTo>
                <a:cubicBezTo>
                  <a:pt x="335999" y="284950"/>
                  <a:pt x="235934" y="242356"/>
                  <a:pt x="0" y="276997"/>
                </a:cubicBezTo>
                <a:cubicBezTo>
                  <a:pt x="-2807" y="198266"/>
                  <a:pt x="22092" y="70752"/>
                  <a:pt x="0" y="0"/>
                </a:cubicBezTo>
                <a:close/>
              </a:path>
              <a:path w="1873595" h="276997" stroke="0" extrusionOk="0">
                <a:moveTo>
                  <a:pt x="0" y="0"/>
                </a:moveTo>
                <a:cubicBezTo>
                  <a:pt x="113971" y="-1945"/>
                  <a:pt x="294441" y="58094"/>
                  <a:pt x="505871" y="0"/>
                </a:cubicBezTo>
                <a:cubicBezTo>
                  <a:pt x="717301" y="-58094"/>
                  <a:pt x="785692" y="20944"/>
                  <a:pt x="993005" y="0"/>
                </a:cubicBezTo>
                <a:cubicBezTo>
                  <a:pt x="1200318" y="-20944"/>
                  <a:pt x="1228364" y="23104"/>
                  <a:pt x="1405196" y="0"/>
                </a:cubicBezTo>
                <a:cubicBezTo>
                  <a:pt x="1582028" y="-23104"/>
                  <a:pt x="1744707" y="27935"/>
                  <a:pt x="1873595" y="0"/>
                </a:cubicBezTo>
                <a:cubicBezTo>
                  <a:pt x="1906226" y="74204"/>
                  <a:pt x="1861509" y="218872"/>
                  <a:pt x="1873595" y="276997"/>
                </a:cubicBezTo>
                <a:cubicBezTo>
                  <a:pt x="1684708" y="321515"/>
                  <a:pt x="1619319" y="239347"/>
                  <a:pt x="1442668" y="276997"/>
                </a:cubicBezTo>
                <a:cubicBezTo>
                  <a:pt x="1266017" y="314647"/>
                  <a:pt x="1105922" y="276612"/>
                  <a:pt x="993005" y="276997"/>
                </a:cubicBezTo>
                <a:cubicBezTo>
                  <a:pt x="880088" y="277382"/>
                  <a:pt x="738862" y="231136"/>
                  <a:pt x="580814" y="276997"/>
                </a:cubicBezTo>
                <a:cubicBezTo>
                  <a:pt x="422766" y="322858"/>
                  <a:pt x="128017" y="273224"/>
                  <a:pt x="0" y="276997"/>
                </a:cubicBezTo>
                <a:cubicBezTo>
                  <a:pt x="-8466" y="158244"/>
                  <a:pt x="277" y="91023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0546443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sym typeface="Calibri"/>
              </a:rPr>
              <a:t>Cierre sin generar órdenes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F740C62-4E7F-65D0-03CA-28AC76FD0D1D}"/>
              </a:ext>
            </a:extLst>
          </p:cNvPr>
          <p:cNvSpPr txBox="1"/>
          <p:nvPr/>
        </p:nvSpPr>
        <p:spPr>
          <a:xfrm>
            <a:off x="2728080" y="2538248"/>
            <a:ext cx="1873595" cy="276997"/>
          </a:xfrm>
          <a:custGeom>
            <a:avLst/>
            <a:gdLst>
              <a:gd name="connsiteX0" fmla="*/ 0 w 1873595"/>
              <a:gd name="connsiteY0" fmla="*/ 0 h 276997"/>
              <a:gd name="connsiteX1" fmla="*/ 468399 w 1873595"/>
              <a:gd name="connsiteY1" fmla="*/ 0 h 276997"/>
              <a:gd name="connsiteX2" fmla="*/ 899326 w 1873595"/>
              <a:gd name="connsiteY2" fmla="*/ 0 h 276997"/>
              <a:gd name="connsiteX3" fmla="*/ 1386460 w 1873595"/>
              <a:gd name="connsiteY3" fmla="*/ 0 h 276997"/>
              <a:gd name="connsiteX4" fmla="*/ 1873595 w 1873595"/>
              <a:gd name="connsiteY4" fmla="*/ 0 h 276997"/>
              <a:gd name="connsiteX5" fmla="*/ 1873595 w 1873595"/>
              <a:gd name="connsiteY5" fmla="*/ 276997 h 276997"/>
              <a:gd name="connsiteX6" fmla="*/ 1405196 w 1873595"/>
              <a:gd name="connsiteY6" fmla="*/ 276997 h 276997"/>
              <a:gd name="connsiteX7" fmla="*/ 936798 w 1873595"/>
              <a:gd name="connsiteY7" fmla="*/ 276997 h 276997"/>
              <a:gd name="connsiteX8" fmla="*/ 524607 w 1873595"/>
              <a:gd name="connsiteY8" fmla="*/ 276997 h 276997"/>
              <a:gd name="connsiteX9" fmla="*/ 0 w 1873595"/>
              <a:gd name="connsiteY9" fmla="*/ 276997 h 276997"/>
              <a:gd name="connsiteX10" fmla="*/ 0 w 1873595"/>
              <a:gd name="connsiteY10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595" h="276997" fill="none" extrusionOk="0">
                <a:moveTo>
                  <a:pt x="0" y="0"/>
                </a:moveTo>
                <a:cubicBezTo>
                  <a:pt x="163485" y="-33835"/>
                  <a:pt x="359682" y="786"/>
                  <a:pt x="468399" y="0"/>
                </a:cubicBezTo>
                <a:cubicBezTo>
                  <a:pt x="577116" y="-786"/>
                  <a:pt x="732203" y="14569"/>
                  <a:pt x="899326" y="0"/>
                </a:cubicBezTo>
                <a:cubicBezTo>
                  <a:pt x="1066449" y="-14569"/>
                  <a:pt x="1258496" y="23052"/>
                  <a:pt x="1386460" y="0"/>
                </a:cubicBezTo>
                <a:cubicBezTo>
                  <a:pt x="1514424" y="-23052"/>
                  <a:pt x="1661409" y="22741"/>
                  <a:pt x="1873595" y="0"/>
                </a:cubicBezTo>
                <a:cubicBezTo>
                  <a:pt x="1904059" y="59259"/>
                  <a:pt x="1868335" y="149180"/>
                  <a:pt x="1873595" y="276997"/>
                </a:cubicBezTo>
                <a:cubicBezTo>
                  <a:pt x="1748625" y="320573"/>
                  <a:pt x="1613776" y="245697"/>
                  <a:pt x="1405196" y="276997"/>
                </a:cubicBezTo>
                <a:cubicBezTo>
                  <a:pt x="1196616" y="308297"/>
                  <a:pt x="1065883" y="235906"/>
                  <a:pt x="936798" y="276997"/>
                </a:cubicBezTo>
                <a:cubicBezTo>
                  <a:pt x="807713" y="318088"/>
                  <a:pt x="713215" y="269044"/>
                  <a:pt x="524607" y="276997"/>
                </a:cubicBezTo>
                <a:cubicBezTo>
                  <a:pt x="335999" y="284950"/>
                  <a:pt x="235934" y="242356"/>
                  <a:pt x="0" y="276997"/>
                </a:cubicBezTo>
                <a:cubicBezTo>
                  <a:pt x="-2807" y="198266"/>
                  <a:pt x="22092" y="70752"/>
                  <a:pt x="0" y="0"/>
                </a:cubicBezTo>
                <a:close/>
              </a:path>
              <a:path w="1873595" h="276997" stroke="0" extrusionOk="0">
                <a:moveTo>
                  <a:pt x="0" y="0"/>
                </a:moveTo>
                <a:cubicBezTo>
                  <a:pt x="113971" y="-1945"/>
                  <a:pt x="294441" y="58094"/>
                  <a:pt x="505871" y="0"/>
                </a:cubicBezTo>
                <a:cubicBezTo>
                  <a:pt x="717301" y="-58094"/>
                  <a:pt x="785692" y="20944"/>
                  <a:pt x="993005" y="0"/>
                </a:cubicBezTo>
                <a:cubicBezTo>
                  <a:pt x="1200318" y="-20944"/>
                  <a:pt x="1228364" y="23104"/>
                  <a:pt x="1405196" y="0"/>
                </a:cubicBezTo>
                <a:cubicBezTo>
                  <a:pt x="1582028" y="-23104"/>
                  <a:pt x="1744707" y="27935"/>
                  <a:pt x="1873595" y="0"/>
                </a:cubicBezTo>
                <a:cubicBezTo>
                  <a:pt x="1906226" y="74204"/>
                  <a:pt x="1861509" y="218872"/>
                  <a:pt x="1873595" y="276997"/>
                </a:cubicBezTo>
                <a:cubicBezTo>
                  <a:pt x="1684708" y="321515"/>
                  <a:pt x="1619319" y="239347"/>
                  <a:pt x="1442668" y="276997"/>
                </a:cubicBezTo>
                <a:cubicBezTo>
                  <a:pt x="1266017" y="314647"/>
                  <a:pt x="1105922" y="276612"/>
                  <a:pt x="993005" y="276997"/>
                </a:cubicBezTo>
                <a:cubicBezTo>
                  <a:pt x="880088" y="277382"/>
                  <a:pt x="738862" y="231136"/>
                  <a:pt x="580814" y="276997"/>
                </a:cubicBezTo>
                <a:cubicBezTo>
                  <a:pt x="422766" y="322858"/>
                  <a:pt x="128017" y="273224"/>
                  <a:pt x="0" y="276997"/>
                </a:cubicBezTo>
                <a:cubicBezTo>
                  <a:pt x="-8466" y="158244"/>
                  <a:pt x="277" y="91023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0546443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sym typeface="Calibri"/>
              </a:rPr>
              <a:t>Tiempo de primer contacto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F1218BD-1DEF-EE07-0E50-882697ED4F5B}"/>
              </a:ext>
            </a:extLst>
          </p:cNvPr>
          <p:cNvSpPr txBox="1"/>
          <p:nvPr/>
        </p:nvSpPr>
        <p:spPr>
          <a:xfrm>
            <a:off x="7752397" y="2794115"/>
            <a:ext cx="2062722" cy="276997"/>
          </a:xfrm>
          <a:custGeom>
            <a:avLst/>
            <a:gdLst>
              <a:gd name="connsiteX0" fmla="*/ 0 w 2062722"/>
              <a:gd name="connsiteY0" fmla="*/ 0 h 276997"/>
              <a:gd name="connsiteX1" fmla="*/ 515681 w 2062722"/>
              <a:gd name="connsiteY1" fmla="*/ 0 h 276997"/>
              <a:gd name="connsiteX2" fmla="*/ 990107 w 2062722"/>
              <a:gd name="connsiteY2" fmla="*/ 0 h 276997"/>
              <a:gd name="connsiteX3" fmla="*/ 1526414 w 2062722"/>
              <a:gd name="connsiteY3" fmla="*/ 0 h 276997"/>
              <a:gd name="connsiteX4" fmla="*/ 2062722 w 2062722"/>
              <a:gd name="connsiteY4" fmla="*/ 0 h 276997"/>
              <a:gd name="connsiteX5" fmla="*/ 2062722 w 2062722"/>
              <a:gd name="connsiteY5" fmla="*/ 276997 h 276997"/>
              <a:gd name="connsiteX6" fmla="*/ 1547042 w 2062722"/>
              <a:gd name="connsiteY6" fmla="*/ 276997 h 276997"/>
              <a:gd name="connsiteX7" fmla="*/ 1031361 w 2062722"/>
              <a:gd name="connsiteY7" fmla="*/ 276997 h 276997"/>
              <a:gd name="connsiteX8" fmla="*/ 577562 w 2062722"/>
              <a:gd name="connsiteY8" fmla="*/ 276997 h 276997"/>
              <a:gd name="connsiteX9" fmla="*/ 0 w 2062722"/>
              <a:gd name="connsiteY9" fmla="*/ 276997 h 276997"/>
              <a:gd name="connsiteX10" fmla="*/ 0 w 2062722"/>
              <a:gd name="connsiteY10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2722" h="276997" fill="none" extrusionOk="0">
                <a:moveTo>
                  <a:pt x="0" y="0"/>
                </a:moveTo>
                <a:cubicBezTo>
                  <a:pt x="201247" y="-859"/>
                  <a:pt x="266946" y="55917"/>
                  <a:pt x="515681" y="0"/>
                </a:cubicBezTo>
                <a:cubicBezTo>
                  <a:pt x="764416" y="-55917"/>
                  <a:pt x="775591" y="8626"/>
                  <a:pt x="990107" y="0"/>
                </a:cubicBezTo>
                <a:cubicBezTo>
                  <a:pt x="1204623" y="-8626"/>
                  <a:pt x="1308073" y="50229"/>
                  <a:pt x="1526414" y="0"/>
                </a:cubicBezTo>
                <a:cubicBezTo>
                  <a:pt x="1744755" y="-50229"/>
                  <a:pt x="1860864" y="16461"/>
                  <a:pt x="2062722" y="0"/>
                </a:cubicBezTo>
                <a:cubicBezTo>
                  <a:pt x="2093186" y="59259"/>
                  <a:pt x="2057462" y="149180"/>
                  <a:pt x="2062722" y="276997"/>
                </a:cubicBezTo>
                <a:cubicBezTo>
                  <a:pt x="1919714" y="279258"/>
                  <a:pt x="1771252" y="235877"/>
                  <a:pt x="1547042" y="276997"/>
                </a:cubicBezTo>
                <a:cubicBezTo>
                  <a:pt x="1322832" y="318117"/>
                  <a:pt x="1165325" y="222131"/>
                  <a:pt x="1031361" y="276997"/>
                </a:cubicBezTo>
                <a:cubicBezTo>
                  <a:pt x="897397" y="331863"/>
                  <a:pt x="687296" y="260042"/>
                  <a:pt x="577562" y="276997"/>
                </a:cubicBezTo>
                <a:cubicBezTo>
                  <a:pt x="467828" y="293952"/>
                  <a:pt x="206786" y="216555"/>
                  <a:pt x="0" y="276997"/>
                </a:cubicBezTo>
                <a:cubicBezTo>
                  <a:pt x="-2807" y="198266"/>
                  <a:pt x="22092" y="70752"/>
                  <a:pt x="0" y="0"/>
                </a:cubicBezTo>
                <a:close/>
              </a:path>
              <a:path w="2062722" h="276997" stroke="0" extrusionOk="0">
                <a:moveTo>
                  <a:pt x="0" y="0"/>
                </a:moveTo>
                <a:cubicBezTo>
                  <a:pt x="169734" y="-59882"/>
                  <a:pt x="308418" y="34857"/>
                  <a:pt x="556935" y="0"/>
                </a:cubicBezTo>
                <a:cubicBezTo>
                  <a:pt x="805453" y="-34857"/>
                  <a:pt x="919103" y="16521"/>
                  <a:pt x="1093243" y="0"/>
                </a:cubicBezTo>
                <a:cubicBezTo>
                  <a:pt x="1267383" y="-16521"/>
                  <a:pt x="1432301" y="33923"/>
                  <a:pt x="1547042" y="0"/>
                </a:cubicBezTo>
                <a:cubicBezTo>
                  <a:pt x="1661783" y="-33923"/>
                  <a:pt x="1829090" y="34759"/>
                  <a:pt x="2062722" y="0"/>
                </a:cubicBezTo>
                <a:cubicBezTo>
                  <a:pt x="2095353" y="74204"/>
                  <a:pt x="2050636" y="218872"/>
                  <a:pt x="2062722" y="276997"/>
                </a:cubicBezTo>
                <a:cubicBezTo>
                  <a:pt x="1965457" y="326753"/>
                  <a:pt x="1815539" y="221754"/>
                  <a:pt x="1588296" y="276997"/>
                </a:cubicBezTo>
                <a:cubicBezTo>
                  <a:pt x="1361053" y="332240"/>
                  <a:pt x="1308057" y="254521"/>
                  <a:pt x="1093243" y="276997"/>
                </a:cubicBezTo>
                <a:cubicBezTo>
                  <a:pt x="878429" y="299473"/>
                  <a:pt x="736255" y="240088"/>
                  <a:pt x="639444" y="276997"/>
                </a:cubicBezTo>
                <a:cubicBezTo>
                  <a:pt x="542633" y="313906"/>
                  <a:pt x="258389" y="213307"/>
                  <a:pt x="0" y="276997"/>
                </a:cubicBezTo>
                <a:cubicBezTo>
                  <a:pt x="-8466" y="158244"/>
                  <a:pt x="277" y="9102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0546443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sym typeface="Calibri"/>
              </a:rPr>
              <a:t>Marca de agua en las órdenes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D9A45B4-51AD-D881-F3AB-6FD43109F44C}"/>
              </a:ext>
            </a:extLst>
          </p:cNvPr>
          <p:cNvSpPr txBox="1"/>
          <p:nvPr/>
        </p:nvSpPr>
        <p:spPr>
          <a:xfrm>
            <a:off x="2716485" y="2954130"/>
            <a:ext cx="1873595" cy="276997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uFillTx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>
                <a:sym typeface="Calibri"/>
              </a:rPr>
              <a:t>Reasignación de reportes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C20488B-913C-BF6F-5599-CDF8EAF115B4}"/>
              </a:ext>
            </a:extLst>
          </p:cNvPr>
          <p:cNvSpPr txBox="1"/>
          <p:nvPr/>
        </p:nvSpPr>
        <p:spPr>
          <a:xfrm>
            <a:off x="2711577" y="3379603"/>
            <a:ext cx="1873595" cy="276997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uFillTx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>
                <a:sym typeface="Calibri"/>
              </a:rPr>
              <a:t>Marca de validaciones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D558985-55A1-C620-8067-4DF2265D9A9F}"/>
              </a:ext>
            </a:extLst>
          </p:cNvPr>
          <p:cNvSpPr txBox="1"/>
          <p:nvPr/>
        </p:nvSpPr>
        <p:spPr>
          <a:xfrm>
            <a:off x="2711576" y="3853468"/>
            <a:ext cx="1873595" cy="461663"/>
          </a:xfrm>
          <a:noFill/>
          <a:ln w="12700" cap="flat">
            <a:solidFill>
              <a:srgbClr val="B88C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pPr algn="ctr"/>
            <a:r>
              <a:rPr lang="es-MX" dirty="0">
                <a:solidFill>
                  <a:schemeClr val="tx1"/>
                </a:solidFill>
                <a:effectLst/>
                <a:sym typeface="Calibri"/>
              </a:rPr>
              <a:t>Alertamiento en tiempo de atención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2D5128E-8C71-D01E-67D2-6F4B821BC130}"/>
              </a:ext>
            </a:extLst>
          </p:cNvPr>
          <p:cNvSpPr txBox="1"/>
          <p:nvPr/>
        </p:nvSpPr>
        <p:spPr>
          <a:xfrm>
            <a:off x="2645328" y="4392685"/>
            <a:ext cx="1873595" cy="461663"/>
          </a:xfrm>
          <a:custGeom>
            <a:avLst/>
            <a:gdLst>
              <a:gd name="connsiteX0" fmla="*/ 0 w 1873595"/>
              <a:gd name="connsiteY0" fmla="*/ 0 h 461663"/>
              <a:gd name="connsiteX1" fmla="*/ 468399 w 1873595"/>
              <a:gd name="connsiteY1" fmla="*/ 0 h 461663"/>
              <a:gd name="connsiteX2" fmla="*/ 918062 w 1873595"/>
              <a:gd name="connsiteY2" fmla="*/ 0 h 461663"/>
              <a:gd name="connsiteX3" fmla="*/ 1423932 w 1873595"/>
              <a:gd name="connsiteY3" fmla="*/ 0 h 461663"/>
              <a:gd name="connsiteX4" fmla="*/ 1873595 w 1873595"/>
              <a:gd name="connsiteY4" fmla="*/ 0 h 461663"/>
              <a:gd name="connsiteX5" fmla="*/ 1873595 w 1873595"/>
              <a:gd name="connsiteY5" fmla="*/ 461663 h 461663"/>
              <a:gd name="connsiteX6" fmla="*/ 1423932 w 1873595"/>
              <a:gd name="connsiteY6" fmla="*/ 461663 h 461663"/>
              <a:gd name="connsiteX7" fmla="*/ 918062 w 1873595"/>
              <a:gd name="connsiteY7" fmla="*/ 461663 h 461663"/>
              <a:gd name="connsiteX8" fmla="*/ 430927 w 1873595"/>
              <a:gd name="connsiteY8" fmla="*/ 461663 h 461663"/>
              <a:gd name="connsiteX9" fmla="*/ 0 w 1873595"/>
              <a:gd name="connsiteY9" fmla="*/ 461663 h 461663"/>
              <a:gd name="connsiteX10" fmla="*/ 0 w 1873595"/>
              <a:gd name="connsiteY10" fmla="*/ 0 h 46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595" h="461663" extrusionOk="0">
                <a:moveTo>
                  <a:pt x="0" y="0"/>
                </a:moveTo>
                <a:cubicBezTo>
                  <a:pt x="148449" y="-49801"/>
                  <a:pt x="371958" y="32234"/>
                  <a:pt x="468399" y="0"/>
                </a:cubicBezTo>
                <a:cubicBezTo>
                  <a:pt x="564840" y="-32234"/>
                  <a:pt x="816319" y="11850"/>
                  <a:pt x="918062" y="0"/>
                </a:cubicBezTo>
                <a:cubicBezTo>
                  <a:pt x="1019805" y="-11850"/>
                  <a:pt x="1236239" y="38612"/>
                  <a:pt x="1423932" y="0"/>
                </a:cubicBezTo>
                <a:cubicBezTo>
                  <a:pt x="1611625" y="-38612"/>
                  <a:pt x="1688197" y="5770"/>
                  <a:pt x="1873595" y="0"/>
                </a:cubicBezTo>
                <a:cubicBezTo>
                  <a:pt x="1903968" y="100654"/>
                  <a:pt x="1820096" y="368316"/>
                  <a:pt x="1873595" y="461663"/>
                </a:cubicBezTo>
                <a:cubicBezTo>
                  <a:pt x="1677940" y="486778"/>
                  <a:pt x="1628332" y="421162"/>
                  <a:pt x="1423932" y="461663"/>
                </a:cubicBezTo>
                <a:cubicBezTo>
                  <a:pt x="1219532" y="502164"/>
                  <a:pt x="1036279" y="427404"/>
                  <a:pt x="918062" y="461663"/>
                </a:cubicBezTo>
                <a:cubicBezTo>
                  <a:pt x="799845" y="495922"/>
                  <a:pt x="559432" y="425470"/>
                  <a:pt x="430927" y="461663"/>
                </a:cubicBezTo>
                <a:cubicBezTo>
                  <a:pt x="302422" y="497856"/>
                  <a:pt x="153924" y="422184"/>
                  <a:pt x="0" y="461663"/>
                </a:cubicBezTo>
                <a:cubicBezTo>
                  <a:pt x="-47860" y="248498"/>
                  <a:pt x="31564" y="183652"/>
                  <a:pt x="0" y="0"/>
                </a:cubicBezTo>
                <a:close/>
              </a:path>
            </a:pathLst>
          </a:custGeom>
          <a:noFill/>
          <a:ln w="12700" cap="flat">
            <a:solidFill>
              <a:srgbClr val="B88C00"/>
            </a:solidFill>
            <a:miter lim="400000"/>
            <a:extLst>
              <a:ext uri="{C807C97D-BFC1-408E-A445-0C87EB9F89A2}">
                <ask:lineSketchStyleProps xmlns:ask="http://schemas.microsoft.com/office/drawing/2018/sketchyshapes" sd="40533671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pPr algn="ctr"/>
            <a:r>
              <a:rPr lang="es-MX" dirty="0">
                <a:solidFill>
                  <a:schemeClr val="tx1"/>
                </a:solidFill>
                <a:effectLst/>
                <a:sym typeface="Calibri"/>
              </a:rPr>
              <a:t>Previo de cierre por ajustador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6237B54-8FA9-DAAE-9453-6E6EFC1A552A}"/>
              </a:ext>
            </a:extLst>
          </p:cNvPr>
          <p:cNvSpPr txBox="1"/>
          <p:nvPr/>
        </p:nvSpPr>
        <p:spPr>
          <a:xfrm>
            <a:off x="7761271" y="3211170"/>
            <a:ext cx="2062722" cy="276997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>
                <a:sym typeface="Calibri"/>
              </a:rPr>
              <a:t>Cambio de códigos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91F30D1-BDD1-E890-BD8D-8E72A1ADB751}"/>
              </a:ext>
            </a:extLst>
          </p:cNvPr>
          <p:cNvSpPr txBox="1"/>
          <p:nvPr/>
        </p:nvSpPr>
        <p:spPr>
          <a:xfrm>
            <a:off x="7777183" y="3639285"/>
            <a:ext cx="2046809" cy="276997"/>
          </a:xfrm>
          <a:custGeom>
            <a:avLst/>
            <a:gdLst>
              <a:gd name="connsiteX0" fmla="*/ 0 w 2046809"/>
              <a:gd name="connsiteY0" fmla="*/ 0 h 276997"/>
              <a:gd name="connsiteX1" fmla="*/ 552638 w 2046809"/>
              <a:gd name="connsiteY1" fmla="*/ 0 h 276997"/>
              <a:gd name="connsiteX2" fmla="*/ 1002936 w 2046809"/>
              <a:gd name="connsiteY2" fmla="*/ 0 h 276997"/>
              <a:gd name="connsiteX3" fmla="*/ 1473702 w 2046809"/>
              <a:gd name="connsiteY3" fmla="*/ 0 h 276997"/>
              <a:gd name="connsiteX4" fmla="*/ 2046809 w 2046809"/>
              <a:gd name="connsiteY4" fmla="*/ 0 h 276997"/>
              <a:gd name="connsiteX5" fmla="*/ 2046809 w 2046809"/>
              <a:gd name="connsiteY5" fmla="*/ 276997 h 276997"/>
              <a:gd name="connsiteX6" fmla="*/ 1576043 w 2046809"/>
              <a:gd name="connsiteY6" fmla="*/ 276997 h 276997"/>
              <a:gd name="connsiteX7" fmla="*/ 1043873 w 2046809"/>
              <a:gd name="connsiteY7" fmla="*/ 276997 h 276997"/>
              <a:gd name="connsiteX8" fmla="*/ 593575 w 2046809"/>
              <a:gd name="connsiteY8" fmla="*/ 276997 h 276997"/>
              <a:gd name="connsiteX9" fmla="*/ 0 w 2046809"/>
              <a:gd name="connsiteY9" fmla="*/ 276997 h 276997"/>
              <a:gd name="connsiteX10" fmla="*/ 0 w 2046809"/>
              <a:gd name="connsiteY10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6809" h="276997" extrusionOk="0">
                <a:moveTo>
                  <a:pt x="0" y="0"/>
                </a:moveTo>
                <a:cubicBezTo>
                  <a:pt x="133755" y="-1099"/>
                  <a:pt x="315092" y="33833"/>
                  <a:pt x="552638" y="0"/>
                </a:cubicBezTo>
                <a:cubicBezTo>
                  <a:pt x="790184" y="-33833"/>
                  <a:pt x="782146" y="11518"/>
                  <a:pt x="1002936" y="0"/>
                </a:cubicBezTo>
                <a:cubicBezTo>
                  <a:pt x="1223726" y="-11518"/>
                  <a:pt x="1306724" y="37944"/>
                  <a:pt x="1473702" y="0"/>
                </a:cubicBezTo>
                <a:cubicBezTo>
                  <a:pt x="1640680" y="-37944"/>
                  <a:pt x="1915631" y="54789"/>
                  <a:pt x="2046809" y="0"/>
                </a:cubicBezTo>
                <a:cubicBezTo>
                  <a:pt x="2072190" y="122569"/>
                  <a:pt x="2046034" y="167567"/>
                  <a:pt x="2046809" y="276997"/>
                </a:cubicBezTo>
                <a:cubicBezTo>
                  <a:pt x="1848990" y="288326"/>
                  <a:pt x="1782796" y="231442"/>
                  <a:pt x="1576043" y="276997"/>
                </a:cubicBezTo>
                <a:cubicBezTo>
                  <a:pt x="1369290" y="322552"/>
                  <a:pt x="1245637" y="274949"/>
                  <a:pt x="1043873" y="276997"/>
                </a:cubicBezTo>
                <a:cubicBezTo>
                  <a:pt x="842109" y="279045"/>
                  <a:pt x="768387" y="238739"/>
                  <a:pt x="593575" y="276997"/>
                </a:cubicBezTo>
                <a:cubicBezTo>
                  <a:pt x="418763" y="315255"/>
                  <a:pt x="242510" y="244508"/>
                  <a:pt x="0" y="276997"/>
                </a:cubicBezTo>
                <a:cubicBezTo>
                  <a:pt x="-1428" y="206717"/>
                  <a:pt x="6904" y="119911"/>
                  <a:pt x="0" y="0"/>
                </a:cubicBezTo>
                <a:close/>
              </a:path>
            </a:pathLst>
          </a:custGeom>
          <a:noFill/>
          <a:ln w="12700" cap="flat">
            <a:solidFill>
              <a:srgbClr val="B88C00"/>
            </a:solidFill>
            <a:miter lim="400000"/>
            <a:extLst>
              <a:ext uri="{C807C97D-BFC1-408E-A445-0C87EB9F89A2}">
                <ask:lineSketchStyleProps xmlns:ask="http://schemas.microsoft.com/office/drawing/2018/sketchyshapes" sd="1653788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dirty="0">
                <a:sym typeface="Calibri"/>
              </a:rPr>
              <a:t>Toma de reportes en REVISAR</a:t>
            </a:r>
            <a:endParaRPr kumimoji="0" lang="es-MX" sz="1200" b="0" i="0" u="none" strike="noStrike" cap="none" spc="0" normalizeH="0" baseline="0" dirty="0">
              <a:ln>
                <a:noFill/>
              </a:ln>
              <a:uFillTx/>
              <a:sym typeface="Calibri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B658447-9B5E-7E16-1B10-820B8F60969B}"/>
              </a:ext>
            </a:extLst>
          </p:cNvPr>
          <p:cNvSpPr txBox="1"/>
          <p:nvPr/>
        </p:nvSpPr>
        <p:spPr>
          <a:xfrm>
            <a:off x="7777183" y="4084300"/>
            <a:ext cx="2046809" cy="276997"/>
          </a:xfrm>
          <a:custGeom>
            <a:avLst/>
            <a:gdLst>
              <a:gd name="connsiteX0" fmla="*/ 0 w 2046809"/>
              <a:gd name="connsiteY0" fmla="*/ 0 h 276997"/>
              <a:gd name="connsiteX1" fmla="*/ 552638 w 2046809"/>
              <a:gd name="connsiteY1" fmla="*/ 0 h 276997"/>
              <a:gd name="connsiteX2" fmla="*/ 1002936 w 2046809"/>
              <a:gd name="connsiteY2" fmla="*/ 0 h 276997"/>
              <a:gd name="connsiteX3" fmla="*/ 1473702 w 2046809"/>
              <a:gd name="connsiteY3" fmla="*/ 0 h 276997"/>
              <a:gd name="connsiteX4" fmla="*/ 2046809 w 2046809"/>
              <a:gd name="connsiteY4" fmla="*/ 0 h 276997"/>
              <a:gd name="connsiteX5" fmla="*/ 2046809 w 2046809"/>
              <a:gd name="connsiteY5" fmla="*/ 276997 h 276997"/>
              <a:gd name="connsiteX6" fmla="*/ 1576043 w 2046809"/>
              <a:gd name="connsiteY6" fmla="*/ 276997 h 276997"/>
              <a:gd name="connsiteX7" fmla="*/ 1043873 w 2046809"/>
              <a:gd name="connsiteY7" fmla="*/ 276997 h 276997"/>
              <a:gd name="connsiteX8" fmla="*/ 593575 w 2046809"/>
              <a:gd name="connsiteY8" fmla="*/ 276997 h 276997"/>
              <a:gd name="connsiteX9" fmla="*/ 0 w 2046809"/>
              <a:gd name="connsiteY9" fmla="*/ 276997 h 276997"/>
              <a:gd name="connsiteX10" fmla="*/ 0 w 2046809"/>
              <a:gd name="connsiteY10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6809" h="276997" extrusionOk="0">
                <a:moveTo>
                  <a:pt x="0" y="0"/>
                </a:moveTo>
                <a:cubicBezTo>
                  <a:pt x="133755" y="-1099"/>
                  <a:pt x="315092" y="33833"/>
                  <a:pt x="552638" y="0"/>
                </a:cubicBezTo>
                <a:cubicBezTo>
                  <a:pt x="790184" y="-33833"/>
                  <a:pt x="782146" y="11518"/>
                  <a:pt x="1002936" y="0"/>
                </a:cubicBezTo>
                <a:cubicBezTo>
                  <a:pt x="1223726" y="-11518"/>
                  <a:pt x="1306724" y="37944"/>
                  <a:pt x="1473702" y="0"/>
                </a:cubicBezTo>
                <a:cubicBezTo>
                  <a:pt x="1640680" y="-37944"/>
                  <a:pt x="1915631" y="54789"/>
                  <a:pt x="2046809" y="0"/>
                </a:cubicBezTo>
                <a:cubicBezTo>
                  <a:pt x="2072190" y="122569"/>
                  <a:pt x="2046034" y="167567"/>
                  <a:pt x="2046809" y="276997"/>
                </a:cubicBezTo>
                <a:cubicBezTo>
                  <a:pt x="1848990" y="288326"/>
                  <a:pt x="1782796" y="231442"/>
                  <a:pt x="1576043" y="276997"/>
                </a:cubicBezTo>
                <a:cubicBezTo>
                  <a:pt x="1369290" y="322552"/>
                  <a:pt x="1245637" y="274949"/>
                  <a:pt x="1043873" y="276997"/>
                </a:cubicBezTo>
                <a:cubicBezTo>
                  <a:pt x="842109" y="279045"/>
                  <a:pt x="768387" y="238739"/>
                  <a:pt x="593575" y="276997"/>
                </a:cubicBezTo>
                <a:cubicBezTo>
                  <a:pt x="418763" y="315255"/>
                  <a:pt x="242510" y="244508"/>
                  <a:pt x="0" y="276997"/>
                </a:cubicBezTo>
                <a:cubicBezTo>
                  <a:pt x="-1428" y="206717"/>
                  <a:pt x="6904" y="119911"/>
                  <a:pt x="0" y="0"/>
                </a:cubicBezTo>
                <a:close/>
              </a:path>
            </a:pathLst>
          </a:custGeom>
          <a:noFill/>
          <a:ln w="12700" cap="flat">
            <a:solidFill>
              <a:srgbClr val="B88C00"/>
            </a:solidFill>
            <a:miter lim="400000"/>
            <a:extLst>
              <a:ext uri="{C807C97D-BFC1-408E-A445-0C87EB9F89A2}">
                <ask:lineSketchStyleProps xmlns:ask="http://schemas.microsoft.com/office/drawing/2018/sketchyshapes" sd="1653788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dirty="0">
                <a:sym typeface="Calibri"/>
              </a:rPr>
              <a:t>Histórico de reportes de póliza</a:t>
            </a:r>
            <a:endParaRPr kumimoji="0" lang="es-MX" sz="1200" b="0" i="0" u="none" strike="noStrike" cap="none" spc="0" normalizeH="0" baseline="0" dirty="0">
              <a:ln>
                <a:noFill/>
              </a:ln>
              <a:uFillTx/>
              <a:sym typeface="Calibri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A5151819-25DF-4D36-1628-FB20FA94A85A}"/>
              </a:ext>
            </a:extLst>
          </p:cNvPr>
          <p:cNvSpPr txBox="1"/>
          <p:nvPr/>
        </p:nvSpPr>
        <p:spPr>
          <a:xfrm>
            <a:off x="5360684" y="5348030"/>
            <a:ext cx="1820289" cy="461663"/>
          </a:xfrm>
          <a:custGeom>
            <a:avLst/>
            <a:gdLst>
              <a:gd name="connsiteX0" fmla="*/ 0 w 1820289"/>
              <a:gd name="connsiteY0" fmla="*/ 0 h 461663"/>
              <a:gd name="connsiteX1" fmla="*/ 436869 w 1820289"/>
              <a:gd name="connsiteY1" fmla="*/ 0 h 461663"/>
              <a:gd name="connsiteX2" fmla="*/ 837333 w 1820289"/>
              <a:gd name="connsiteY2" fmla="*/ 0 h 461663"/>
              <a:gd name="connsiteX3" fmla="*/ 1274202 w 1820289"/>
              <a:gd name="connsiteY3" fmla="*/ 0 h 461663"/>
              <a:gd name="connsiteX4" fmla="*/ 1820289 w 1820289"/>
              <a:gd name="connsiteY4" fmla="*/ 0 h 461663"/>
              <a:gd name="connsiteX5" fmla="*/ 1820289 w 1820289"/>
              <a:gd name="connsiteY5" fmla="*/ 461663 h 461663"/>
              <a:gd name="connsiteX6" fmla="*/ 1419825 w 1820289"/>
              <a:gd name="connsiteY6" fmla="*/ 461663 h 461663"/>
              <a:gd name="connsiteX7" fmla="*/ 1001159 w 1820289"/>
              <a:gd name="connsiteY7" fmla="*/ 461663 h 461663"/>
              <a:gd name="connsiteX8" fmla="*/ 582492 w 1820289"/>
              <a:gd name="connsiteY8" fmla="*/ 461663 h 461663"/>
              <a:gd name="connsiteX9" fmla="*/ 0 w 1820289"/>
              <a:gd name="connsiteY9" fmla="*/ 461663 h 461663"/>
              <a:gd name="connsiteX10" fmla="*/ 0 w 1820289"/>
              <a:gd name="connsiteY10" fmla="*/ 0 h 46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0289" h="461663" extrusionOk="0">
                <a:moveTo>
                  <a:pt x="0" y="0"/>
                </a:moveTo>
                <a:cubicBezTo>
                  <a:pt x="199544" y="-24691"/>
                  <a:pt x="326034" y="51542"/>
                  <a:pt x="436869" y="0"/>
                </a:cubicBezTo>
                <a:cubicBezTo>
                  <a:pt x="547704" y="-51542"/>
                  <a:pt x="677540" y="45255"/>
                  <a:pt x="837333" y="0"/>
                </a:cubicBezTo>
                <a:cubicBezTo>
                  <a:pt x="997126" y="-45255"/>
                  <a:pt x="1183839" y="3541"/>
                  <a:pt x="1274202" y="0"/>
                </a:cubicBezTo>
                <a:cubicBezTo>
                  <a:pt x="1364565" y="-3541"/>
                  <a:pt x="1571311" y="21648"/>
                  <a:pt x="1820289" y="0"/>
                </a:cubicBezTo>
                <a:cubicBezTo>
                  <a:pt x="1848153" y="157660"/>
                  <a:pt x="1765878" y="331966"/>
                  <a:pt x="1820289" y="461663"/>
                </a:cubicBezTo>
                <a:cubicBezTo>
                  <a:pt x="1666435" y="469021"/>
                  <a:pt x="1606411" y="426033"/>
                  <a:pt x="1419825" y="461663"/>
                </a:cubicBezTo>
                <a:cubicBezTo>
                  <a:pt x="1233239" y="497293"/>
                  <a:pt x="1133292" y="425606"/>
                  <a:pt x="1001159" y="461663"/>
                </a:cubicBezTo>
                <a:cubicBezTo>
                  <a:pt x="869026" y="497720"/>
                  <a:pt x="713981" y="418183"/>
                  <a:pt x="582492" y="461663"/>
                </a:cubicBezTo>
                <a:cubicBezTo>
                  <a:pt x="451003" y="505143"/>
                  <a:pt x="257844" y="428495"/>
                  <a:pt x="0" y="461663"/>
                </a:cubicBezTo>
                <a:cubicBezTo>
                  <a:pt x="-32390" y="232148"/>
                  <a:pt x="29718" y="220347"/>
                  <a:pt x="0" y="0"/>
                </a:cubicBezTo>
                <a:close/>
              </a:path>
            </a:pathLst>
          </a:custGeom>
          <a:noFill/>
          <a:ln w="12700" cap="flat">
            <a:solidFill>
              <a:srgbClr val="B88C00"/>
            </a:solidFill>
            <a:miter lim="400000"/>
            <a:extLst>
              <a:ext uri="{C807C97D-BFC1-408E-A445-0C87EB9F89A2}">
                <ask:lineSketchStyleProps xmlns:ask="http://schemas.microsoft.com/office/drawing/2018/sketchyshapes" sd="31043304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dirty="0">
                <a:sym typeface="Calibri"/>
              </a:rPr>
              <a:t>Inventario completo de unidades por SAC</a:t>
            </a:r>
            <a:endParaRPr kumimoji="0" lang="es-MX" sz="1200" b="0" i="0" u="none" strike="noStrike" cap="none" spc="0" normalizeH="0" baseline="0" dirty="0">
              <a:ln>
                <a:noFill/>
              </a:ln>
              <a:uFillTx/>
              <a:sym typeface="Calibri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835EC11B-CFAA-4DC1-1A50-8E4C1976FE93}"/>
              </a:ext>
            </a:extLst>
          </p:cNvPr>
          <p:cNvSpPr txBox="1"/>
          <p:nvPr/>
        </p:nvSpPr>
        <p:spPr>
          <a:xfrm>
            <a:off x="2645327" y="5000584"/>
            <a:ext cx="1873595" cy="461663"/>
          </a:xfrm>
          <a:custGeom>
            <a:avLst/>
            <a:gdLst>
              <a:gd name="connsiteX0" fmla="*/ 0 w 1873595"/>
              <a:gd name="connsiteY0" fmla="*/ 0 h 461663"/>
              <a:gd name="connsiteX1" fmla="*/ 468399 w 1873595"/>
              <a:gd name="connsiteY1" fmla="*/ 0 h 461663"/>
              <a:gd name="connsiteX2" fmla="*/ 918062 w 1873595"/>
              <a:gd name="connsiteY2" fmla="*/ 0 h 461663"/>
              <a:gd name="connsiteX3" fmla="*/ 1423932 w 1873595"/>
              <a:gd name="connsiteY3" fmla="*/ 0 h 461663"/>
              <a:gd name="connsiteX4" fmla="*/ 1873595 w 1873595"/>
              <a:gd name="connsiteY4" fmla="*/ 0 h 461663"/>
              <a:gd name="connsiteX5" fmla="*/ 1873595 w 1873595"/>
              <a:gd name="connsiteY5" fmla="*/ 461663 h 461663"/>
              <a:gd name="connsiteX6" fmla="*/ 1423932 w 1873595"/>
              <a:gd name="connsiteY6" fmla="*/ 461663 h 461663"/>
              <a:gd name="connsiteX7" fmla="*/ 918062 w 1873595"/>
              <a:gd name="connsiteY7" fmla="*/ 461663 h 461663"/>
              <a:gd name="connsiteX8" fmla="*/ 430927 w 1873595"/>
              <a:gd name="connsiteY8" fmla="*/ 461663 h 461663"/>
              <a:gd name="connsiteX9" fmla="*/ 0 w 1873595"/>
              <a:gd name="connsiteY9" fmla="*/ 461663 h 461663"/>
              <a:gd name="connsiteX10" fmla="*/ 0 w 1873595"/>
              <a:gd name="connsiteY10" fmla="*/ 0 h 46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595" h="461663" extrusionOk="0">
                <a:moveTo>
                  <a:pt x="0" y="0"/>
                </a:moveTo>
                <a:cubicBezTo>
                  <a:pt x="148449" y="-49801"/>
                  <a:pt x="371958" y="32234"/>
                  <a:pt x="468399" y="0"/>
                </a:cubicBezTo>
                <a:cubicBezTo>
                  <a:pt x="564840" y="-32234"/>
                  <a:pt x="816319" y="11850"/>
                  <a:pt x="918062" y="0"/>
                </a:cubicBezTo>
                <a:cubicBezTo>
                  <a:pt x="1019805" y="-11850"/>
                  <a:pt x="1236239" y="38612"/>
                  <a:pt x="1423932" y="0"/>
                </a:cubicBezTo>
                <a:cubicBezTo>
                  <a:pt x="1611625" y="-38612"/>
                  <a:pt x="1688197" y="5770"/>
                  <a:pt x="1873595" y="0"/>
                </a:cubicBezTo>
                <a:cubicBezTo>
                  <a:pt x="1903968" y="100654"/>
                  <a:pt x="1820096" y="368316"/>
                  <a:pt x="1873595" y="461663"/>
                </a:cubicBezTo>
                <a:cubicBezTo>
                  <a:pt x="1677940" y="486778"/>
                  <a:pt x="1628332" y="421162"/>
                  <a:pt x="1423932" y="461663"/>
                </a:cubicBezTo>
                <a:cubicBezTo>
                  <a:pt x="1219532" y="502164"/>
                  <a:pt x="1036279" y="427404"/>
                  <a:pt x="918062" y="461663"/>
                </a:cubicBezTo>
                <a:cubicBezTo>
                  <a:pt x="799845" y="495922"/>
                  <a:pt x="559432" y="425470"/>
                  <a:pt x="430927" y="461663"/>
                </a:cubicBezTo>
                <a:cubicBezTo>
                  <a:pt x="302422" y="497856"/>
                  <a:pt x="153924" y="422184"/>
                  <a:pt x="0" y="461663"/>
                </a:cubicBezTo>
                <a:cubicBezTo>
                  <a:pt x="-47860" y="248498"/>
                  <a:pt x="31564" y="183652"/>
                  <a:pt x="0" y="0"/>
                </a:cubicBezTo>
                <a:close/>
              </a:path>
            </a:pathLst>
          </a:custGeom>
          <a:noFill/>
          <a:ln w="12700" cap="flat">
            <a:solidFill>
              <a:srgbClr val="B88C00"/>
            </a:solidFill>
            <a:miter lim="400000"/>
            <a:extLst>
              <a:ext uri="{C807C97D-BFC1-408E-A445-0C87EB9F89A2}">
                <ask:lineSketchStyleProps xmlns:ask="http://schemas.microsoft.com/office/drawing/2018/sketchyshapes" sd="40533671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pPr algn="ctr"/>
            <a:r>
              <a:rPr lang="es-MX" dirty="0">
                <a:solidFill>
                  <a:schemeClr val="tx1"/>
                </a:solidFill>
                <a:effectLst/>
                <a:sym typeface="Calibri"/>
              </a:rPr>
              <a:t>Notificación de eventos anteriores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FBD4571-1DCA-757F-9F52-6A0A2874FA0A}"/>
              </a:ext>
            </a:extLst>
          </p:cNvPr>
          <p:cNvSpPr txBox="1"/>
          <p:nvPr/>
        </p:nvSpPr>
        <p:spPr>
          <a:xfrm>
            <a:off x="239785" y="2977447"/>
            <a:ext cx="1729284" cy="276997"/>
          </a:xfrm>
          <a:custGeom>
            <a:avLst/>
            <a:gdLst>
              <a:gd name="connsiteX0" fmla="*/ 0 w 1729284"/>
              <a:gd name="connsiteY0" fmla="*/ 0 h 276997"/>
              <a:gd name="connsiteX1" fmla="*/ 611014 w 1729284"/>
              <a:gd name="connsiteY1" fmla="*/ 0 h 276997"/>
              <a:gd name="connsiteX2" fmla="*/ 1222027 w 1729284"/>
              <a:gd name="connsiteY2" fmla="*/ 0 h 276997"/>
              <a:gd name="connsiteX3" fmla="*/ 1729284 w 1729284"/>
              <a:gd name="connsiteY3" fmla="*/ 0 h 276997"/>
              <a:gd name="connsiteX4" fmla="*/ 1729284 w 1729284"/>
              <a:gd name="connsiteY4" fmla="*/ 276997 h 276997"/>
              <a:gd name="connsiteX5" fmla="*/ 1135563 w 1729284"/>
              <a:gd name="connsiteY5" fmla="*/ 276997 h 276997"/>
              <a:gd name="connsiteX6" fmla="*/ 611014 w 1729284"/>
              <a:gd name="connsiteY6" fmla="*/ 276997 h 276997"/>
              <a:gd name="connsiteX7" fmla="*/ 0 w 1729284"/>
              <a:gd name="connsiteY7" fmla="*/ 276997 h 276997"/>
              <a:gd name="connsiteX8" fmla="*/ 0 w 1729284"/>
              <a:gd name="connsiteY8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9284" h="276997" extrusionOk="0">
                <a:moveTo>
                  <a:pt x="0" y="0"/>
                </a:moveTo>
                <a:cubicBezTo>
                  <a:pt x="173222" y="-60896"/>
                  <a:pt x="332164" y="32945"/>
                  <a:pt x="611014" y="0"/>
                </a:cubicBezTo>
                <a:cubicBezTo>
                  <a:pt x="889864" y="-32945"/>
                  <a:pt x="927459" y="39433"/>
                  <a:pt x="1222027" y="0"/>
                </a:cubicBezTo>
                <a:cubicBezTo>
                  <a:pt x="1516595" y="-39433"/>
                  <a:pt x="1557733" y="34356"/>
                  <a:pt x="1729284" y="0"/>
                </a:cubicBezTo>
                <a:cubicBezTo>
                  <a:pt x="1760212" y="69880"/>
                  <a:pt x="1702036" y="178479"/>
                  <a:pt x="1729284" y="276997"/>
                </a:cubicBezTo>
                <a:cubicBezTo>
                  <a:pt x="1587935" y="313429"/>
                  <a:pt x="1305779" y="257986"/>
                  <a:pt x="1135563" y="276997"/>
                </a:cubicBezTo>
                <a:cubicBezTo>
                  <a:pt x="965347" y="296008"/>
                  <a:pt x="722272" y="229813"/>
                  <a:pt x="611014" y="276997"/>
                </a:cubicBezTo>
                <a:cubicBezTo>
                  <a:pt x="499756" y="324181"/>
                  <a:pt x="255447" y="236056"/>
                  <a:pt x="0" y="276997"/>
                </a:cubicBezTo>
                <a:cubicBezTo>
                  <a:pt x="-32778" y="138867"/>
                  <a:pt x="11317" y="112091"/>
                  <a:pt x="0" y="0"/>
                </a:cubicBezTo>
                <a:close/>
              </a:path>
            </a:pathLst>
          </a:custGeom>
          <a:noFill/>
          <a:ln w="12700" cap="flat">
            <a:solidFill>
              <a:srgbClr val="B88C00"/>
            </a:solidFill>
            <a:miter lim="400000"/>
            <a:extLst>
              <a:ext uri="{C807C97D-BFC1-408E-A445-0C87EB9F89A2}">
                <ask:lineSketchStyleProps xmlns:ask="http://schemas.microsoft.com/office/drawing/2018/sketchyshapes" sd="25685668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es-MX" sz="1200" dirty="0">
                <a:solidFill>
                  <a:schemeClr val="tx1"/>
                </a:solidFill>
                <a:effectLst/>
                <a:sym typeface="Calibri"/>
              </a:rPr>
              <a:t>Mejoras del speech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C569DC5B-B36F-9835-CBA4-FF16973C605F}"/>
              </a:ext>
            </a:extLst>
          </p:cNvPr>
          <p:cNvSpPr txBox="1"/>
          <p:nvPr/>
        </p:nvSpPr>
        <p:spPr>
          <a:xfrm>
            <a:off x="10078619" y="1965810"/>
            <a:ext cx="1873595" cy="276997"/>
          </a:xfrm>
          <a:custGeom>
            <a:avLst/>
            <a:gdLst>
              <a:gd name="connsiteX0" fmla="*/ 0 w 1873595"/>
              <a:gd name="connsiteY0" fmla="*/ 0 h 276997"/>
              <a:gd name="connsiteX1" fmla="*/ 468399 w 1873595"/>
              <a:gd name="connsiteY1" fmla="*/ 0 h 276997"/>
              <a:gd name="connsiteX2" fmla="*/ 899326 w 1873595"/>
              <a:gd name="connsiteY2" fmla="*/ 0 h 276997"/>
              <a:gd name="connsiteX3" fmla="*/ 1386460 w 1873595"/>
              <a:gd name="connsiteY3" fmla="*/ 0 h 276997"/>
              <a:gd name="connsiteX4" fmla="*/ 1873595 w 1873595"/>
              <a:gd name="connsiteY4" fmla="*/ 0 h 276997"/>
              <a:gd name="connsiteX5" fmla="*/ 1873595 w 1873595"/>
              <a:gd name="connsiteY5" fmla="*/ 276997 h 276997"/>
              <a:gd name="connsiteX6" fmla="*/ 1405196 w 1873595"/>
              <a:gd name="connsiteY6" fmla="*/ 276997 h 276997"/>
              <a:gd name="connsiteX7" fmla="*/ 936798 w 1873595"/>
              <a:gd name="connsiteY7" fmla="*/ 276997 h 276997"/>
              <a:gd name="connsiteX8" fmla="*/ 524607 w 1873595"/>
              <a:gd name="connsiteY8" fmla="*/ 276997 h 276997"/>
              <a:gd name="connsiteX9" fmla="*/ 0 w 1873595"/>
              <a:gd name="connsiteY9" fmla="*/ 276997 h 276997"/>
              <a:gd name="connsiteX10" fmla="*/ 0 w 1873595"/>
              <a:gd name="connsiteY10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595" h="276997" fill="none" extrusionOk="0">
                <a:moveTo>
                  <a:pt x="0" y="0"/>
                </a:moveTo>
                <a:cubicBezTo>
                  <a:pt x="163485" y="-33835"/>
                  <a:pt x="359682" y="786"/>
                  <a:pt x="468399" y="0"/>
                </a:cubicBezTo>
                <a:cubicBezTo>
                  <a:pt x="577116" y="-786"/>
                  <a:pt x="732203" y="14569"/>
                  <a:pt x="899326" y="0"/>
                </a:cubicBezTo>
                <a:cubicBezTo>
                  <a:pt x="1066449" y="-14569"/>
                  <a:pt x="1258496" y="23052"/>
                  <a:pt x="1386460" y="0"/>
                </a:cubicBezTo>
                <a:cubicBezTo>
                  <a:pt x="1514424" y="-23052"/>
                  <a:pt x="1661409" y="22741"/>
                  <a:pt x="1873595" y="0"/>
                </a:cubicBezTo>
                <a:cubicBezTo>
                  <a:pt x="1904059" y="59259"/>
                  <a:pt x="1868335" y="149180"/>
                  <a:pt x="1873595" y="276997"/>
                </a:cubicBezTo>
                <a:cubicBezTo>
                  <a:pt x="1748625" y="320573"/>
                  <a:pt x="1613776" y="245697"/>
                  <a:pt x="1405196" y="276997"/>
                </a:cubicBezTo>
                <a:cubicBezTo>
                  <a:pt x="1196616" y="308297"/>
                  <a:pt x="1065883" y="235906"/>
                  <a:pt x="936798" y="276997"/>
                </a:cubicBezTo>
                <a:cubicBezTo>
                  <a:pt x="807713" y="318088"/>
                  <a:pt x="713215" y="269044"/>
                  <a:pt x="524607" y="276997"/>
                </a:cubicBezTo>
                <a:cubicBezTo>
                  <a:pt x="335999" y="284950"/>
                  <a:pt x="235934" y="242356"/>
                  <a:pt x="0" y="276997"/>
                </a:cubicBezTo>
                <a:cubicBezTo>
                  <a:pt x="-2807" y="198266"/>
                  <a:pt x="22092" y="70752"/>
                  <a:pt x="0" y="0"/>
                </a:cubicBezTo>
                <a:close/>
              </a:path>
              <a:path w="1873595" h="276997" stroke="0" extrusionOk="0">
                <a:moveTo>
                  <a:pt x="0" y="0"/>
                </a:moveTo>
                <a:cubicBezTo>
                  <a:pt x="113971" y="-1945"/>
                  <a:pt x="294441" y="58094"/>
                  <a:pt x="505871" y="0"/>
                </a:cubicBezTo>
                <a:cubicBezTo>
                  <a:pt x="717301" y="-58094"/>
                  <a:pt x="785692" y="20944"/>
                  <a:pt x="993005" y="0"/>
                </a:cubicBezTo>
                <a:cubicBezTo>
                  <a:pt x="1200318" y="-20944"/>
                  <a:pt x="1228364" y="23104"/>
                  <a:pt x="1405196" y="0"/>
                </a:cubicBezTo>
                <a:cubicBezTo>
                  <a:pt x="1582028" y="-23104"/>
                  <a:pt x="1744707" y="27935"/>
                  <a:pt x="1873595" y="0"/>
                </a:cubicBezTo>
                <a:cubicBezTo>
                  <a:pt x="1906226" y="74204"/>
                  <a:pt x="1861509" y="218872"/>
                  <a:pt x="1873595" y="276997"/>
                </a:cubicBezTo>
                <a:cubicBezTo>
                  <a:pt x="1684708" y="321515"/>
                  <a:pt x="1619319" y="239347"/>
                  <a:pt x="1442668" y="276997"/>
                </a:cubicBezTo>
                <a:cubicBezTo>
                  <a:pt x="1266017" y="314647"/>
                  <a:pt x="1105922" y="276612"/>
                  <a:pt x="993005" y="276997"/>
                </a:cubicBezTo>
                <a:cubicBezTo>
                  <a:pt x="880088" y="277382"/>
                  <a:pt x="738862" y="231136"/>
                  <a:pt x="580814" y="276997"/>
                </a:cubicBezTo>
                <a:cubicBezTo>
                  <a:pt x="422766" y="322858"/>
                  <a:pt x="128017" y="273224"/>
                  <a:pt x="0" y="276997"/>
                </a:cubicBezTo>
                <a:cubicBezTo>
                  <a:pt x="-8466" y="158244"/>
                  <a:pt x="277" y="9102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0546443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sym typeface="Calibri"/>
              </a:rPr>
              <a:t>Cambio de idioma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56F35CAA-FE9E-1D7B-950A-51EE56C7B4A1}"/>
              </a:ext>
            </a:extLst>
          </p:cNvPr>
          <p:cNvSpPr txBox="1"/>
          <p:nvPr/>
        </p:nvSpPr>
        <p:spPr>
          <a:xfrm>
            <a:off x="10078619" y="2358908"/>
            <a:ext cx="1873595" cy="276997"/>
          </a:xfrm>
          <a:custGeom>
            <a:avLst/>
            <a:gdLst>
              <a:gd name="connsiteX0" fmla="*/ 0 w 1873595"/>
              <a:gd name="connsiteY0" fmla="*/ 0 h 276997"/>
              <a:gd name="connsiteX1" fmla="*/ 468399 w 1873595"/>
              <a:gd name="connsiteY1" fmla="*/ 0 h 276997"/>
              <a:gd name="connsiteX2" fmla="*/ 899326 w 1873595"/>
              <a:gd name="connsiteY2" fmla="*/ 0 h 276997"/>
              <a:gd name="connsiteX3" fmla="*/ 1386460 w 1873595"/>
              <a:gd name="connsiteY3" fmla="*/ 0 h 276997"/>
              <a:gd name="connsiteX4" fmla="*/ 1873595 w 1873595"/>
              <a:gd name="connsiteY4" fmla="*/ 0 h 276997"/>
              <a:gd name="connsiteX5" fmla="*/ 1873595 w 1873595"/>
              <a:gd name="connsiteY5" fmla="*/ 276997 h 276997"/>
              <a:gd name="connsiteX6" fmla="*/ 1405196 w 1873595"/>
              <a:gd name="connsiteY6" fmla="*/ 276997 h 276997"/>
              <a:gd name="connsiteX7" fmla="*/ 936798 w 1873595"/>
              <a:gd name="connsiteY7" fmla="*/ 276997 h 276997"/>
              <a:gd name="connsiteX8" fmla="*/ 524607 w 1873595"/>
              <a:gd name="connsiteY8" fmla="*/ 276997 h 276997"/>
              <a:gd name="connsiteX9" fmla="*/ 0 w 1873595"/>
              <a:gd name="connsiteY9" fmla="*/ 276997 h 276997"/>
              <a:gd name="connsiteX10" fmla="*/ 0 w 1873595"/>
              <a:gd name="connsiteY10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595" h="276997" fill="none" extrusionOk="0">
                <a:moveTo>
                  <a:pt x="0" y="0"/>
                </a:moveTo>
                <a:cubicBezTo>
                  <a:pt x="163485" y="-33835"/>
                  <a:pt x="359682" y="786"/>
                  <a:pt x="468399" y="0"/>
                </a:cubicBezTo>
                <a:cubicBezTo>
                  <a:pt x="577116" y="-786"/>
                  <a:pt x="732203" y="14569"/>
                  <a:pt x="899326" y="0"/>
                </a:cubicBezTo>
                <a:cubicBezTo>
                  <a:pt x="1066449" y="-14569"/>
                  <a:pt x="1258496" y="23052"/>
                  <a:pt x="1386460" y="0"/>
                </a:cubicBezTo>
                <a:cubicBezTo>
                  <a:pt x="1514424" y="-23052"/>
                  <a:pt x="1661409" y="22741"/>
                  <a:pt x="1873595" y="0"/>
                </a:cubicBezTo>
                <a:cubicBezTo>
                  <a:pt x="1904059" y="59259"/>
                  <a:pt x="1868335" y="149180"/>
                  <a:pt x="1873595" y="276997"/>
                </a:cubicBezTo>
                <a:cubicBezTo>
                  <a:pt x="1748625" y="320573"/>
                  <a:pt x="1613776" y="245697"/>
                  <a:pt x="1405196" y="276997"/>
                </a:cubicBezTo>
                <a:cubicBezTo>
                  <a:pt x="1196616" y="308297"/>
                  <a:pt x="1065883" y="235906"/>
                  <a:pt x="936798" y="276997"/>
                </a:cubicBezTo>
                <a:cubicBezTo>
                  <a:pt x="807713" y="318088"/>
                  <a:pt x="713215" y="269044"/>
                  <a:pt x="524607" y="276997"/>
                </a:cubicBezTo>
                <a:cubicBezTo>
                  <a:pt x="335999" y="284950"/>
                  <a:pt x="235934" y="242356"/>
                  <a:pt x="0" y="276997"/>
                </a:cubicBezTo>
                <a:cubicBezTo>
                  <a:pt x="-2807" y="198266"/>
                  <a:pt x="22092" y="70752"/>
                  <a:pt x="0" y="0"/>
                </a:cubicBezTo>
                <a:close/>
              </a:path>
              <a:path w="1873595" h="276997" stroke="0" extrusionOk="0">
                <a:moveTo>
                  <a:pt x="0" y="0"/>
                </a:moveTo>
                <a:cubicBezTo>
                  <a:pt x="113971" y="-1945"/>
                  <a:pt x="294441" y="58094"/>
                  <a:pt x="505871" y="0"/>
                </a:cubicBezTo>
                <a:cubicBezTo>
                  <a:pt x="717301" y="-58094"/>
                  <a:pt x="785692" y="20944"/>
                  <a:pt x="993005" y="0"/>
                </a:cubicBezTo>
                <a:cubicBezTo>
                  <a:pt x="1200318" y="-20944"/>
                  <a:pt x="1228364" y="23104"/>
                  <a:pt x="1405196" y="0"/>
                </a:cubicBezTo>
                <a:cubicBezTo>
                  <a:pt x="1582028" y="-23104"/>
                  <a:pt x="1744707" y="27935"/>
                  <a:pt x="1873595" y="0"/>
                </a:cubicBezTo>
                <a:cubicBezTo>
                  <a:pt x="1906226" y="74204"/>
                  <a:pt x="1861509" y="218872"/>
                  <a:pt x="1873595" y="276997"/>
                </a:cubicBezTo>
                <a:cubicBezTo>
                  <a:pt x="1684708" y="321515"/>
                  <a:pt x="1619319" y="239347"/>
                  <a:pt x="1442668" y="276997"/>
                </a:cubicBezTo>
                <a:cubicBezTo>
                  <a:pt x="1266017" y="314647"/>
                  <a:pt x="1105922" y="276612"/>
                  <a:pt x="993005" y="276997"/>
                </a:cubicBezTo>
                <a:cubicBezTo>
                  <a:pt x="880088" y="277382"/>
                  <a:pt x="738862" y="231136"/>
                  <a:pt x="580814" y="276997"/>
                </a:cubicBezTo>
                <a:cubicBezTo>
                  <a:pt x="422766" y="322858"/>
                  <a:pt x="128017" y="273224"/>
                  <a:pt x="0" y="276997"/>
                </a:cubicBezTo>
                <a:cubicBezTo>
                  <a:pt x="-8466" y="158244"/>
                  <a:pt x="277" y="91023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0546443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sym typeface="Calibri"/>
              </a:rPr>
              <a:t>Reducción de pasos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33B2CF83-4077-1E51-6AAC-8745C5AAFD41}"/>
              </a:ext>
            </a:extLst>
          </p:cNvPr>
          <p:cNvSpPr txBox="1"/>
          <p:nvPr/>
        </p:nvSpPr>
        <p:spPr>
          <a:xfrm>
            <a:off x="10091827" y="2801365"/>
            <a:ext cx="1886802" cy="276997"/>
          </a:xfrm>
          <a:custGeom>
            <a:avLst/>
            <a:gdLst>
              <a:gd name="connsiteX0" fmla="*/ 0 w 1886802"/>
              <a:gd name="connsiteY0" fmla="*/ 0 h 276997"/>
              <a:gd name="connsiteX1" fmla="*/ 509437 w 1886802"/>
              <a:gd name="connsiteY1" fmla="*/ 0 h 276997"/>
              <a:gd name="connsiteX2" fmla="*/ 924533 w 1886802"/>
              <a:gd name="connsiteY2" fmla="*/ 0 h 276997"/>
              <a:gd name="connsiteX3" fmla="*/ 1358497 w 1886802"/>
              <a:gd name="connsiteY3" fmla="*/ 0 h 276997"/>
              <a:gd name="connsiteX4" fmla="*/ 1886802 w 1886802"/>
              <a:gd name="connsiteY4" fmla="*/ 0 h 276997"/>
              <a:gd name="connsiteX5" fmla="*/ 1886802 w 1886802"/>
              <a:gd name="connsiteY5" fmla="*/ 276997 h 276997"/>
              <a:gd name="connsiteX6" fmla="*/ 1452838 w 1886802"/>
              <a:gd name="connsiteY6" fmla="*/ 276997 h 276997"/>
              <a:gd name="connsiteX7" fmla="*/ 962269 w 1886802"/>
              <a:gd name="connsiteY7" fmla="*/ 276997 h 276997"/>
              <a:gd name="connsiteX8" fmla="*/ 547173 w 1886802"/>
              <a:gd name="connsiteY8" fmla="*/ 276997 h 276997"/>
              <a:gd name="connsiteX9" fmla="*/ 0 w 1886802"/>
              <a:gd name="connsiteY9" fmla="*/ 276997 h 276997"/>
              <a:gd name="connsiteX10" fmla="*/ 0 w 1886802"/>
              <a:gd name="connsiteY10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6802" h="276997" extrusionOk="0">
                <a:moveTo>
                  <a:pt x="0" y="0"/>
                </a:moveTo>
                <a:cubicBezTo>
                  <a:pt x="107633" y="-27898"/>
                  <a:pt x="366541" y="19555"/>
                  <a:pt x="509437" y="0"/>
                </a:cubicBezTo>
                <a:cubicBezTo>
                  <a:pt x="652333" y="-19555"/>
                  <a:pt x="739982" y="33331"/>
                  <a:pt x="924533" y="0"/>
                </a:cubicBezTo>
                <a:cubicBezTo>
                  <a:pt x="1109084" y="-33331"/>
                  <a:pt x="1166787" y="7642"/>
                  <a:pt x="1358497" y="0"/>
                </a:cubicBezTo>
                <a:cubicBezTo>
                  <a:pt x="1550207" y="-7642"/>
                  <a:pt x="1681128" y="2173"/>
                  <a:pt x="1886802" y="0"/>
                </a:cubicBezTo>
                <a:cubicBezTo>
                  <a:pt x="1912183" y="122569"/>
                  <a:pt x="1886027" y="167567"/>
                  <a:pt x="1886802" y="276997"/>
                </a:cubicBezTo>
                <a:cubicBezTo>
                  <a:pt x="1752521" y="309023"/>
                  <a:pt x="1639710" y="242764"/>
                  <a:pt x="1452838" y="276997"/>
                </a:cubicBezTo>
                <a:cubicBezTo>
                  <a:pt x="1265966" y="311230"/>
                  <a:pt x="1123995" y="257326"/>
                  <a:pt x="962269" y="276997"/>
                </a:cubicBezTo>
                <a:cubicBezTo>
                  <a:pt x="800543" y="296668"/>
                  <a:pt x="726638" y="235612"/>
                  <a:pt x="547173" y="276997"/>
                </a:cubicBezTo>
                <a:cubicBezTo>
                  <a:pt x="367708" y="318382"/>
                  <a:pt x="258046" y="260851"/>
                  <a:pt x="0" y="276997"/>
                </a:cubicBezTo>
                <a:cubicBezTo>
                  <a:pt x="-1428" y="206717"/>
                  <a:pt x="6904" y="119911"/>
                  <a:pt x="0" y="0"/>
                </a:cubicBezTo>
                <a:close/>
              </a:path>
            </a:pathLst>
          </a:custGeom>
          <a:noFill/>
          <a:ln w="12700" cap="flat">
            <a:solidFill>
              <a:srgbClr val="B88C00"/>
            </a:solidFill>
            <a:miter lim="400000"/>
            <a:extLst>
              <a:ext uri="{C807C97D-BFC1-408E-A445-0C87EB9F89A2}">
                <ask:lineSketchStyleProps xmlns:ask="http://schemas.microsoft.com/office/drawing/2018/sketchyshapes" sd="1653788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dirty="0">
                <a:sym typeface="Calibri"/>
              </a:rPr>
              <a:t>Migración a WhatsApp</a:t>
            </a:r>
            <a:endParaRPr kumimoji="0" lang="es-MX" sz="1200" b="0" i="0" u="none" strike="noStrike" cap="none" spc="0" normalizeH="0" baseline="0" dirty="0">
              <a:ln>
                <a:noFill/>
              </a:ln>
              <a:uFillTx/>
              <a:sym typeface="Calibri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891750A5-E7FE-57C9-6B76-0407BB1F3F02}"/>
              </a:ext>
            </a:extLst>
          </p:cNvPr>
          <p:cNvSpPr txBox="1"/>
          <p:nvPr/>
        </p:nvSpPr>
        <p:spPr>
          <a:xfrm>
            <a:off x="10091827" y="3241105"/>
            <a:ext cx="1886802" cy="276997"/>
          </a:xfrm>
          <a:custGeom>
            <a:avLst/>
            <a:gdLst>
              <a:gd name="connsiteX0" fmla="*/ 0 w 1886802"/>
              <a:gd name="connsiteY0" fmla="*/ 0 h 276997"/>
              <a:gd name="connsiteX1" fmla="*/ 509437 w 1886802"/>
              <a:gd name="connsiteY1" fmla="*/ 0 h 276997"/>
              <a:gd name="connsiteX2" fmla="*/ 924533 w 1886802"/>
              <a:gd name="connsiteY2" fmla="*/ 0 h 276997"/>
              <a:gd name="connsiteX3" fmla="*/ 1358497 w 1886802"/>
              <a:gd name="connsiteY3" fmla="*/ 0 h 276997"/>
              <a:gd name="connsiteX4" fmla="*/ 1886802 w 1886802"/>
              <a:gd name="connsiteY4" fmla="*/ 0 h 276997"/>
              <a:gd name="connsiteX5" fmla="*/ 1886802 w 1886802"/>
              <a:gd name="connsiteY5" fmla="*/ 276997 h 276997"/>
              <a:gd name="connsiteX6" fmla="*/ 1452838 w 1886802"/>
              <a:gd name="connsiteY6" fmla="*/ 276997 h 276997"/>
              <a:gd name="connsiteX7" fmla="*/ 962269 w 1886802"/>
              <a:gd name="connsiteY7" fmla="*/ 276997 h 276997"/>
              <a:gd name="connsiteX8" fmla="*/ 547173 w 1886802"/>
              <a:gd name="connsiteY8" fmla="*/ 276997 h 276997"/>
              <a:gd name="connsiteX9" fmla="*/ 0 w 1886802"/>
              <a:gd name="connsiteY9" fmla="*/ 276997 h 276997"/>
              <a:gd name="connsiteX10" fmla="*/ 0 w 1886802"/>
              <a:gd name="connsiteY10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6802" h="276997" extrusionOk="0">
                <a:moveTo>
                  <a:pt x="0" y="0"/>
                </a:moveTo>
                <a:cubicBezTo>
                  <a:pt x="107633" y="-27898"/>
                  <a:pt x="366541" y="19555"/>
                  <a:pt x="509437" y="0"/>
                </a:cubicBezTo>
                <a:cubicBezTo>
                  <a:pt x="652333" y="-19555"/>
                  <a:pt x="739982" y="33331"/>
                  <a:pt x="924533" y="0"/>
                </a:cubicBezTo>
                <a:cubicBezTo>
                  <a:pt x="1109084" y="-33331"/>
                  <a:pt x="1166787" y="7642"/>
                  <a:pt x="1358497" y="0"/>
                </a:cubicBezTo>
                <a:cubicBezTo>
                  <a:pt x="1550207" y="-7642"/>
                  <a:pt x="1681128" y="2173"/>
                  <a:pt x="1886802" y="0"/>
                </a:cubicBezTo>
                <a:cubicBezTo>
                  <a:pt x="1912183" y="122569"/>
                  <a:pt x="1886027" y="167567"/>
                  <a:pt x="1886802" y="276997"/>
                </a:cubicBezTo>
                <a:cubicBezTo>
                  <a:pt x="1752521" y="309023"/>
                  <a:pt x="1639710" y="242764"/>
                  <a:pt x="1452838" y="276997"/>
                </a:cubicBezTo>
                <a:cubicBezTo>
                  <a:pt x="1265966" y="311230"/>
                  <a:pt x="1123995" y="257326"/>
                  <a:pt x="962269" y="276997"/>
                </a:cubicBezTo>
                <a:cubicBezTo>
                  <a:pt x="800543" y="296668"/>
                  <a:pt x="726638" y="235612"/>
                  <a:pt x="547173" y="276997"/>
                </a:cubicBezTo>
                <a:cubicBezTo>
                  <a:pt x="367708" y="318382"/>
                  <a:pt x="258046" y="260851"/>
                  <a:pt x="0" y="276997"/>
                </a:cubicBezTo>
                <a:cubicBezTo>
                  <a:pt x="-1428" y="206717"/>
                  <a:pt x="6904" y="119911"/>
                  <a:pt x="0" y="0"/>
                </a:cubicBezTo>
                <a:close/>
              </a:path>
            </a:pathLst>
          </a:custGeom>
          <a:noFill/>
          <a:ln w="12700" cap="flat">
            <a:solidFill>
              <a:srgbClr val="B88C00"/>
            </a:solidFill>
            <a:miter lim="400000"/>
            <a:extLst>
              <a:ext uri="{C807C97D-BFC1-408E-A445-0C87EB9F89A2}">
                <ask:lineSketchStyleProps xmlns:ask="http://schemas.microsoft.com/office/drawing/2018/sketchyshapes" sd="1653788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dirty="0">
                <a:sym typeface="Calibri"/>
              </a:rPr>
              <a:t>Contacto con un ajustador</a:t>
            </a:r>
            <a:endParaRPr kumimoji="0" lang="es-MX" sz="1200" b="0" i="0" u="none" strike="noStrike" cap="none" spc="0" normalizeH="0" baseline="0" dirty="0">
              <a:ln>
                <a:noFill/>
              </a:ln>
              <a:uFillTx/>
              <a:sym typeface="Calibri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73470805-2CB9-3FDC-9B65-083EDFD217C9}"/>
              </a:ext>
            </a:extLst>
          </p:cNvPr>
          <p:cNvSpPr txBox="1"/>
          <p:nvPr/>
        </p:nvSpPr>
        <p:spPr>
          <a:xfrm>
            <a:off x="5958225" y="914949"/>
            <a:ext cx="757330" cy="230830"/>
          </a:xfrm>
          <a:custGeom>
            <a:avLst/>
            <a:gdLst>
              <a:gd name="connsiteX0" fmla="*/ 0 w 757330"/>
              <a:gd name="connsiteY0" fmla="*/ 0 h 230830"/>
              <a:gd name="connsiteX1" fmla="*/ 393812 w 757330"/>
              <a:gd name="connsiteY1" fmla="*/ 0 h 230830"/>
              <a:gd name="connsiteX2" fmla="*/ 757330 w 757330"/>
              <a:gd name="connsiteY2" fmla="*/ 0 h 230830"/>
              <a:gd name="connsiteX3" fmla="*/ 757330 w 757330"/>
              <a:gd name="connsiteY3" fmla="*/ 230830 h 230830"/>
              <a:gd name="connsiteX4" fmla="*/ 386238 w 757330"/>
              <a:gd name="connsiteY4" fmla="*/ 230830 h 230830"/>
              <a:gd name="connsiteX5" fmla="*/ 0 w 757330"/>
              <a:gd name="connsiteY5" fmla="*/ 230830 h 230830"/>
              <a:gd name="connsiteX6" fmla="*/ 0 w 757330"/>
              <a:gd name="connsiteY6" fmla="*/ 0 h 23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330" h="230830" fill="none" extrusionOk="0">
                <a:moveTo>
                  <a:pt x="0" y="0"/>
                </a:moveTo>
                <a:cubicBezTo>
                  <a:pt x="121172" y="-18030"/>
                  <a:pt x="263832" y="17357"/>
                  <a:pt x="393812" y="0"/>
                </a:cubicBezTo>
                <a:cubicBezTo>
                  <a:pt x="523792" y="-17357"/>
                  <a:pt x="588360" y="9661"/>
                  <a:pt x="757330" y="0"/>
                </a:cubicBezTo>
                <a:cubicBezTo>
                  <a:pt x="765590" y="102758"/>
                  <a:pt x="753391" y="150665"/>
                  <a:pt x="757330" y="230830"/>
                </a:cubicBezTo>
                <a:cubicBezTo>
                  <a:pt x="657204" y="247639"/>
                  <a:pt x="548279" y="214997"/>
                  <a:pt x="386238" y="230830"/>
                </a:cubicBezTo>
                <a:cubicBezTo>
                  <a:pt x="224197" y="246663"/>
                  <a:pt x="128785" y="227842"/>
                  <a:pt x="0" y="230830"/>
                </a:cubicBezTo>
                <a:cubicBezTo>
                  <a:pt x="-24106" y="157992"/>
                  <a:pt x="16532" y="89627"/>
                  <a:pt x="0" y="0"/>
                </a:cubicBezTo>
                <a:close/>
              </a:path>
              <a:path w="757330" h="230830" stroke="0" extrusionOk="0">
                <a:moveTo>
                  <a:pt x="0" y="0"/>
                </a:moveTo>
                <a:cubicBezTo>
                  <a:pt x="78644" y="-5709"/>
                  <a:pt x="237952" y="41898"/>
                  <a:pt x="363518" y="0"/>
                </a:cubicBezTo>
                <a:cubicBezTo>
                  <a:pt x="489084" y="-41898"/>
                  <a:pt x="676111" y="37720"/>
                  <a:pt x="757330" y="0"/>
                </a:cubicBezTo>
                <a:cubicBezTo>
                  <a:pt x="765172" y="77640"/>
                  <a:pt x="745570" y="155729"/>
                  <a:pt x="757330" y="230830"/>
                </a:cubicBezTo>
                <a:cubicBezTo>
                  <a:pt x="662936" y="240371"/>
                  <a:pt x="489472" y="189282"/>
                  <a:pt x="378665" y="230830"/>
                </a:cubicBezTo>
                <a:cubicBezTo>
                  <a:pt x="267859" y="272378"/>
                  <a:pt x="77929" y="218552"/>
                  <a:pt x="0" y="230830"/>
                </a:cubicBezTo>
                <a:cubicBezTo>
                  <a:pt x="-285" y="162778"/>
                  <a:pt x="17163" y="86299"/>
                  <a:pt x="0" y="0"/>
                </a:cubicBezTo>
                <a:close/>
              </a:path>
            </a:pathLst>
          </a:custGeom>
          <a:solidFill>
            <a:srgbClr val="FFC000"/>
          </a:solidFill>
          <a:ln w="9525" cap="flat">
            <a:solidFill>
              <a:srgbClr val="B88C00"/>
            </a:solidFill>
            <a:miter lim="400000"/>
            <a:extLst>
              <a:ext uri="{C807C97D-BFC1-408E-A445-0C87EB9F89A2}">
                <ask:lineSketchStyleProps xmlns:ask="http://schemas.microsoft.com/office/drawing/2018/sketchyshapes" sd="19157987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pPr algn="ctr"/>
            <a:r>
              <a:rPr lang="es-MX" sz="900" b="1" dirty="0">
                <a:solidFill>
                  <a:schemeClr val="tx1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sym typeface="Calibri"/>
              </a:rPr>
              <a:t>En proceso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980A3E90-163C-64E4-BC09-881D0C8642A7}"/>
              </a:ext>
            </a:extLst>
          </p:cNvPr>
          <p:cNvSpPr txBox="1"/>
          <p:nvPr/>
        </p:nvSpPr>
        <p:spPr>
          <a:xfrm>
            <a:off x="5097782" y="909306"/>
            <a:ext cx="757330" cy="230830"/>
          </a:xfrm>
          <a:custGeom>
            <a:avLst/>
            <a:gdLst>
              <a:gd name="connsiteX0" fmla="*/ 0 w 757330"/>
              <a:gd name="connsiteY0" fmla="*/ 0 h 230830"/>
              <a:gd name="connsiteX1" fmla="*/ 393812 w 757330"/>
              <a:gd name="connsiteY1" fmla="*/ 0 h 230830"/>
              <a:gd name="connsiteX2" fmla="*/ 757330 w 757330"/>
              <a:gd name="connsiteY2" fmla="*/ 0 h 230830"/>
              <a:gd name="connsiteX3" fmla="*/ 757330 w 757330"/>
              <a:gd name="connsiteY3" fmla="*/ 230830 h 230830"/>
              <a:gd name="connsiteX4" fmla="*/ 386238 w 757330"/>
              <a:gd name="connsiteY4" fmla="*/ 230830 h 230830"/>
              <a:gd name="connsiteX5" fmla="*/ 0 w 757330"/>
              <a:gd name="connsiteY5" fmla="*/ 230830 h 230830"/>
              <a:gd name="connsiteX6" fmla="*/ 0 w 757330"/>
              <a:gd name="connsiteY6" fmla="*/ 0 h 23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330" h="230830" fill="none" extrusionOk="0">
                <a:moveTo>
                  <a:pt x="0" y="0"/>
                </a:moveTo>
                <a:cubicBezTo>
                  <a:pt x="121172" y="-18030"/>
                  <a:pt x="263832" y="17357"/>
                  <a:pt x="393812" y="0"/>
                </a:cubicBezTo>
                <a:cubicBezTo>
                  <a:pt x="523792" y="-17357"/>
                  <a:pt x="588360" y="9661"/>
                  <a:pt x="757330" y="0"/>
                </a:cubicBezTo>
                <a:cubicBezTo>
                  <a:pt x="765590" y="102758"/>
                  <a:pt x="753391" y="150665"/>
                  <a:pt x="757330" y="230830"/>
                </a:cubicBezTo>
                <a:cubicBezTo>
                  <a:pt x="657204" y="247639"/>
                  <a:pt x="548279" y="214997"/>
                  <a:pt x="386238" y="230830"/>
                </a:cubicBezTo>
                <a:cubicBezTo>
                  <a:pt x="224197" y="246663"/>
                  <a:pt x="128785" y="227842"/>
                  <a:pt x="0" y="230830"/>
                </a:cubicBezTo>
                <a:cubicBezTo>
                  <a:pt x="-24106" y="157992"/>
                  <a:pt x="16532" y="89627"/>
                  <a:pt x="0" y="0"/>
                </a:cubicBezTo>
                <a:close/>
              </a:path>
              <a:path w="757330" h="230830" stroke="0" extrusionOk="0">
                <a:moveTo>
                  <a:pt x="0" y="0"/>
                </a:moveTo>
                <a:cubicBezTo>
                  <a:pt x="78644" y="-5709"/>
                  <a:pt x="237952" y="41898"/>
                  <a:pt x="363518" y="0"/>
                </a:cubicBezTo>
                <a:cubicBezTo>
                  <a:pt x="489084" y="-41898"/>
                  <a:pt x="676111" y="37720"/>
                  <a:pt x="757330" y="0"/>
                </a:cubicBezTo>
                <a:cubicBezTo>
                  <a:pt x="765172" y="77640"/>
                  <a:pt x="745570" y="155729"/>
                  <a:pt x="757330" y="230830"/>
                </a:cubicBezTo>
                <a:cubicBezTo>
                  <a:pt x="662936" y="240371"/>
                  <a:pt x="489472" y="189282"/>
                  <a:pt x="378665" y="230830"/>
                </a:cubicBezTo>
                <a:cubicBezTo>
                  <a:pt x="267859" y="272378"/>
                  <a:pt x="77929" y="218552"/>
                  <a:pt x="0" y="230830"/>
                </a:cubicBezTo>
                <a:cubicBezTo>
                  <a:pt x="-285" y="162778"/>
                  <a:pt x="17163" y="86299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solidFill>
              <a:schemeClr val="accent3">
                <a:lumMod val="50000"/>
              </a:schemeClr>
            </a:solidFill>
            <a:miter lim="400000"/>
            <a:extLst>
              <a:ext uri="{C807C97D-BFC1-408E-A445-0C87EB9F89A2}">
                <ask:lineSketchStyleProps xmlns:ask="http://schemas.microsoft.com/office/drawing/2018/sketchyshapes" sd="19157987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pPr algn="ctr"/>
            <a:r>
              <a:rPr lang="es-MX" sz="900" b="1" dirty="0">
                <a:solidFill>
                  <a:schemeClr val="tx1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sym typeface="Calibri"/>
              </a:rPr>
              <a:t>Concluido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149029B1-2D3A-5A05-8522-116F84CBDA8B}"/>
              </a:ext>
            </a:extLst>
          </p:cNvPr>
          <p:cNvSpPr txBox="1">
            <a:spLocks/>
          </p:cNvSpPr>
          <p:nvPr/>
        </p:nvSpPr>
        <p:spPr>
          <a:xfrm>
            <a:off x="3677091" y="6284234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6510FCC9-658C-FB44-E200-114B1C0EC199}"/>
              </a:ext>
            </a:extLst>
          </p:cNvPr>
          <p:cNvSpPr txBox="1">
            <a:spLocks/>
          </p:cNvSpPr>
          <p:nvPr/>
        </p:nvSpPr>
        <p:spPr>
          <a:xfrm>
            <a:off x="3655828" y="6449041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9AD5884-493B-E319-F1FC-060358316C35}"/>
              </a:ext>
            </a:extLst>
          </p:cNvPr>
          <p:cNvSpPr txBox="1"/>
          <p:nvPr/>
        </p:nvSpPr>
        <p:spPr>
          <a:xfrm>
            <a:off x="2668985" y="3834162"/>
            <a:ext cx="1916186" cy="451513"/>
          </a:xfrm>
          <a:custGeom>
            <a:avLst/>
            <a:gdLst>
              <a:gd name="connsiteX0" fmla="*/ 0 w 1916186"/>
              <a:gd name="connsiteY0" fmla="*/ 0 h 451513"/>
              <a:gd name="connsiteX1" fmla="*/ 440723 w 1916186"/>
              <a:gd name="connsiteY1" fmla="*/ 0 h 451513"/>
              <a:gd name="connsiteX2" fmla="*/ 881446 w 1916186"/>
              <a:gd name="connsiteY2" fmla="*/ 0 h 451513"/>
              <a:gd name="connsiteX3" fmla="*/ 1398816 w 1916186"/>
              <a:gd name="connsiteY3" fmla="*/ 0 h 451513"/>
              <a:gd name="connsiteX4" fmla="*/ 1916186 w 1916186"/>
              <a:gd name="connsiteY4" fmla="*/ 0 h 451513"/>
              <a:gd name="connsiteX5" fmla="*/ 1916186 w 1916186"/>
              <a:gd name="connsiteY5" fmla="*/ 451513 h 451513"/>
              <a:gd name="connsiteX6" fmla="*/ 1475463 w 1916186"/>
              <a:gd name="connsiteY6" fmla="*/ 451513 h 451513"/>
              <a:gd name="connsiteX7" fmla="*/ 1015579 w 1916186"/>
              <a:gd name="connsiteY7" fmla="*/ 451513 h 451513"/>
              <a:gd name="connsiteX8" fmla="*/ 555694 w 1916186"/>
              <a:gd name="connsiteY8" fmla="*/ 451513 h 451513"/>
              <a:gd name="connsiteX9" fmla="*/ 0 w 1916186"/>
              <a:gd name="connsiteY9" fmla="*/ 451513 h 451513"/>
              <a:gd name="connsiteX10" fmla="*/ 0 w 1916186"/>
              <a:gd name="connsiteY10" fmla="*/ 0 h 45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6186" h="451513" extrusionOk="0">
                <a:moveTo>
                  <a:pt x="0" y="0"/>
                </a:moveTo>
                <a:cubicBezTo>
                  <a:pt x="158280" y="-34843"/>
                  <a:pt x="252159" y="49751"/>
                  <a:pt x="440723" y="0"/>
                </a:cubicBezTo>
                <a:cubicBezTo>
                  <a:pt x="629287" y="-49751"/>
                  <a:pt x="712976" y="2518"/>
                  <a:pt x="881446" y="0"/>
                </a:cubicBezTo>
                <a:cubicBezTo>
                  <a:pt x="1049916" y="-2518"/>
                  <a:pt x="1221407" y="49918"/>
                  <a:pt x="1398816" y="0"/>
                </a:cubicBezTo>
                <a:cubicBezTo>
                  <a:pt x="1576225" y="-49918"/>
                  <a:pt x="1752169" y="8775"/>
                  <a:pt x="1916186" y="0"/>
                </a:cubicBezTo>
                <a:cubicBezTo>
                  <a:pt x="1917559" y="94938"/>
                  <a:pt x="1885978" y="274870"/>
                  <a:pt x="1916186" y="451513"/>
                </a:cubicBezTo>
                <a:cubicBezTo>
                  <a:pt x="1812040" y="473317"/>
                  <a:pt x="1619752" y="413473"/>
                  <a:pt x="1475463" y="451513"/>
                </a:cubicBezTo>
                <a:cubicBezTo>
                  <a:pt x="1331174" y="489553"/>
                  <a:pt x="1173048" y="438110"/>
                  <a:pt x="1015579" y="451513"/>
                </a:cubicBezTo>
                <a:cubicBezTo>
                  <a:pt x="858110" y="464916"/>
                  <a:pt x="739080" y="430177"/>
                  <a:pt x="555694" y="451513"/>
                </a:cubicBezTo>
                <a:cubicBezTo>
                  <a:pt x="372308" y="472849"/>
                  <a:pt x="240094" y="398211"/>
                  <a:pt x="0" y="451513"/>
                </a:cubicBezTo>
                <a:cubicBezTo>
                  <a:pt x="-37443" y="275382"/>
                  <a:pt x="42313" y="143870"/>
                  <a:pt x="0" y="0"/>
                </a:cubicBezTo>
                <a:close/>
              </a:path>
            </a:pathLst>
          </a:custGeom>
          <a:noFill/>
          <a:ln w="12700" cap="flat">
            <a:solidFill>
              <a:srgbClr val="B88C00"/>
            </a:solidFill>
            <a:miter lim="400000"/>
            <a:extLst>
              <a:ext uri="{C807C97D-BFC1-408E-A445-0C87EB9F89A2}">
                <ask:lineSketchStyleProps xmlns:ask="http://schemas.microsoft.com/office/drawing/2018/sketchyshapes" sd="19157987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s-MX"/>
            </a:defPPr>
            <a:lvl1pPr marR="0" indent="0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endParaRPr lang="es-MX" sz="1200" dirty="0">
              <a:solidFill>
                <a:schemeClr val="tx1"/>
              </a:solidFill>
              <a:effectLst/>
              <a:sym typeface="Calibri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9167F54-59FC-8799-3284-B8D2D73A79B7}"/>
              </a:ext>
            </a:extLst>
          </p:cNvPr>
          <p:cNvSpPr txBox="1"/>
          <p:nvPr/>
        </p:nvSpPr>
        <p:spPr>
          <a:xfrm>
            <a:off x="2719030" y="2968858"/>
            <a:ext cx="1873595" cy="276997"/>
          </a:xfrm>
          <a:custGeom>
            <a:avLst/>
            <a:gdLst>
              <a:gd name="connsiteX0" fmla="*/ 0 w 1873595"/>
              <a:gd name="connsiteY0" fmla="*/ 0 h 276997"/>
              <a:gd name="connsiteX1" fmla="*/ 505871 w 1873595"/>
              <a:gd name="connsiteY1" fmla="*/ 0 h 276997"/>
              <a:gd name="connsiteX2" fmla="*/ 993005 w 1873595"/>
              <a:gd name="connsiteY2" fmla="*/ 0 h 276997"/>
              <a:gd name="connsiteX3" fmla="*/ 1405196 w 1873595"/>
              <a:gd name="connsiteY3" fmla="*/ 0 h 276997"/>
              <a:gd name="connsiteX4" fmla="*/ 1873595 w 1873595"/>
              <a:gd name="connsiteY4" fmla="*/ 0 h 276997"/>
              <a:gd name="connsiteX5" fmla="*/ 1873595 w 1873595"/>
              <a:gd name="connsiteY5" fmla="*/ 276997 h 276997"/>
              <a:gd name="connsiteX6" fmla="*/ 1442668 w 1873595"/>
              <a:gd name="connsiteY6" fmla="*/ 276997 h 276997"/>
              <a:gd name="connsiteX7" fmla="*/ 993005 w 1873595"/>
              <a:gd name="connsiteY7" fmla="*/ 276997 h 276997"/>
              <a:gd name="connsiteX8" fmla="*/ 580814 w 1873595"/>
              <a:gd name="connsiteY8" fmla="*/ 276997 h 276997"/>
              <a:gd name="connsiteX9" fmla="*/ 0 w 1873595"/>
              <a:gd name="connsiteY9" fmla="*/ 276997 h 276997"/>
              <a:gd name="connsiteX10" fmla="*/ 0 w 1873595"/>
              <a:gd name="connsiteY10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595" h="276997" extrusionOk="0">
                <a:moveTo>
                  <a:pt x="0" y="0"/>
                </a:moveTo>
                <a:cubicBezTo>
                  <a:pt x="113971" y="-1945"/>
                  <a:pt x="294441" y="58094"/>
                  <a:pt x="505871" y="0"/>
                </a:cubicBezTo>
                <a:cubicBezTo>
                  <a:pt x="717301" y="-58094"/>
                  <a:pt x="785692" y="20944"/>
                  <a:pt x="993005" y="0"/>
                </a:cubicBezTo>
                <a:cubicBezTo>
                  <a:pt x="1200318" y="-20944"/>
                  <a:pt x="1228364" y="23104"/>
                  <a:pt x="1405196" y="0"/>
                </a:cubicBezTo>
                <a:cubicBezTo>
                  <a:pt x="1582028" y="-23104"/>
                  <a:pt x="1744707" y="27935"/>
                  <a:pt x="1873595" y="0"/>
                </a:cubicBezTo>
                <a:cubicBezTo>
                  <a:pt x="1906226" y="74204"/>
                  <a:pt x="1861509" y="218872"/>
                  <a:pt x="1873595" y="276997"/>
                </a:cubicBezTo>
                <a:cubicBezTo>
                  <a:pt x="1684708" y="321515"/>
                  <a:pt x="1619319" y="239347"/>
                  <a:pt x="1442668" y="276997"/>
                </a:cubicBezTo>
                <a:cubicBezTo>
                  <a:pt x="1266017" y="314647"/>
                  <a:pt x="1105922" y="276612"/>
                  <a:pt x="993005" y="276997"/>
                </a:cubicBezTo>
                <a:cubicBezTo>
                  <a:pt x="880088" y="277382"/>
                  <a:pt x="738862" y="231136"/>
                  <a:pt x="580814" y="276997"/>
                </a:cubicBezTo>
                <a:cubicBezTo>
                  <a:pt x="422766" y="322858"/>
                  <a:pt x="128017" y="273224"/>
                  <a:pt x="0" y="276997"/>
                </a:cubicBezTo>
                <a:cubicBezTo>
                  <a:pt x="-8466" y="158244"/>
                  <a:pt x="277" y="91023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30546443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sym typeface="Calibri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A26FD509-8646-5A98-A18C-F70720948730}"/>
              </a:ext>
            </a:extLst>
          </p:cNvPr>
          <p:cNvSpPr txBox="1"/>
          <p:nvPr/>
        </p:nvSpPr>
        <p:spPr>
          <a:xfrm>
            <a:off x="2704376" y="3391689"/>
            <a:ext cx="1873595" cy="276997"/>
          </a:xfrm>
          <a:custGeom>
            <a:avLst/>
            <a:gdLst>
              <a:gd name="connsiteX0" fmla="*/ 0 w 1873595"/>
              <a:gd name="connsiteY0" fmla="*/ 0 h 276997"/>
              <a:gd name="connsiteX1" fmla="*/ 505871 w 1873595"/>
              <a:gd name="connsiteY1" fmla="*/ 0 h 276997"/>
              <a:gd name="connsiteX2" fmla="*/ 993005 w 1873595"/>
              <a:gd name="connsiteY2" fmla="*/ 0 h 276997"/>
              <a:gd name="connsiteX3" fmla="*/ 1405196 w 1873595"/>
              <a:gd name="connsiteY3" fmla="*/ 0 h 276997"/>
              <a:gd name="connsiteX4" fmla="*/ 1873595 w 1873595"/>
              <a:gd name="connsiteY4" fmla="*/ 0 h 276997"/>
              <a:gd name="connsiteX5" fmla="*/ 1873595 w 1873595"/>
              <a:gd name="connsiteY5" fmla="*/ 276997 h 276997"/>
              <a:gd name="connsiteX6" fmla="*/ 1442668 w 1873595"/>
              <a:gd name="connsiteY6" fmla="*/ 276997 h 276997"/>
              <a:gd name="connsiteX7" fmla="*/ 993005 w 1873595"/>
              <a:gd name="connsiteY7" fmla="*/ 276997 h 276997"/>
              <a:gd name="connsiteX8" fmla="*/ 580814 w 1873595"/>
              <a:gd name="connsiteY8" fmla="*/ 276997 h 276997"/>
              <a:gd name="connsiteX9" fmla="*/ 0 w 1873595"/>
              <a:gd name="connsiteY9" fmla="*/ 276997 h 276997"/>
              <a:gd name="connsiteX10" fmla="*/ 0 w 1873595"/>
              <a:gd name="connsiteY10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595" h="276997" extrusionOk="0">
                <a:moveTo>
                  <a:pt x="0" y="0"/>
                </a:moveTo>
                <a:cubicBezTo>
                  <a:pt x="113971" y="-1945"/>
                  <a:pt x="294441" y="58094"/>
                  <a:pt x="505871" y="0"/>
                </a:cubicBezTo>
                <a:cubicBezTo>
                  <a:pt x="717301" y="-58094"/>
                  <a:pt x="785692" y="20944"/>
                  <a:pt x="993005" y="0"/>
                </a:cubicBezTo>
                <a:cubicBezTo>
                  <a:pt x="1200318" y="-20944"/>
                  <a:pt x="1228364" y="23104"/>
                  <a:pt x="1405196" y="0"/>
                </a:cubicBezTo>
                <a:cubicBezTo>
                  <a:pt x="1582028" y="-23104"/>
                  <a:pt x="1744707" y="27935"/>
                  <a:pt x="1873595" y="0"/>
                </a:cubicBezTo>
                <a:cubicBezTo>
                  <a:pt x="1906226" y="74204"/>
                  <a:pt x="1861509" y="218872"/>
                  <a:pt x="1873595" y="276997"/>
                </a:cubicBezTo>
                <a:cubicBezTo>
                  <a:pt x="1684708" y="321515"/>
                  <a:pt x="1619319" y="239347"/>
                  <a:pt x="1442668" y="276997"/>
                </a:cubicBezTo>
                <a:cubicBezTo>
                  <a:pt x="1266017" y="314647"/>
                  <a:pt x="1105922" y="276612"/>
                  <a:pt x="993005" y="276997"/>
                </a:cubicBezTo>
                <a:cubicBezTo>
                  <a:pt x="880088" y="277382"/>
                  <a:pt x="738862" y="231136"/>
                  <a:pt x="580814" y="276997"/>
                </a:cubicBezTo>
                <a:cubicBezTo>
                  <a:pt x="422766" y="322858"/>
                  <a:pt x="128017" y="273224"/>
                  <a:pt x="0" y="276997"/>
                </a:cubicBezTo>
                <a:cubicBezTo>
                  <a:pt x="-8466" y="158244"/>
                  <a:pt x="277" y="91023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30546443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sym typeface="Calibri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A40DE31F-236F-3A58-8211-CA16785590BB}"/>
              </a:ext>
            </a:extLst>
          </p:cNvPr>
          <p:cNvSpPr txBox="1"/>
          <p:nvPr/>
        </p:nvSpPr>
        <p:spPr>
          <a:xfrm>
            <a:off x="5362045" y="3016073"/>
            <a:ext cx="1563848" cy="456610"/>
          </a:xfrm>
          <a:custGeom>
            <a:avLst/>
            <a:gdLst>
              <a:gd name="connsiteX0" fmla="*/ 0 w 1563848"/>
              <a:gd name="connsiteY0" fmla="*/ 0 h 456610"/>
              <a:gd name="connsiteX1" fmla="*/ 552560 w 1563848"/>
              <a:gd name="connsiteY1" fmla="*/ 0 h 456610"/>
              <a:gd name="connsiteX2" fmla="*/ 1089481 w 1563848"/>
              <a:gd name="connsiteY2" fmla="*/ 0 h 456610"/>
              <a:gd name="connsiteX3" fmla="*/ 1563848 w 1563848"/>
              <a:gd name="connsiteY3" fmla="*/ 0 h 456610"/>
              <a:gd name="connsiteX4" fmla="*/ 1563848 w 1563848"/>
              <a:gd name="connsiteY4" fmla="*/ 456610 h 456610"/>
              <a:gd name="connsiteX5" fmla="*/ 1042565 w 1563848"/>
              <a:gd name="connsiteY5" fmla="*/ 456610 h 456610"/>
              <a:gd name="connsiteX6" fmla="*/ 490006 w 1563848"/>
              <a:gd name="connsiteY6" fmla="*/ 456610 h 456610"/>
              <a:gd name="connsiteX7" fmla="*/ 0 w 1563848"/>
              <a:gd name="connsiteY7" fmla="*/ 456610 h 456610"/>
              <a:gd name="connsiteX8" fmla="*/ 0 w 1563848"/>
              <a:gd name="connsiteY8" fmla="*/ 0 h 45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848" h="456610" extrusionOk="0">
                <a:moveTo>
                  <a:pt x="0" y="0"/>
                </a:moveTo>
                <a:cubicBezTo>
                  <a:pt x="142215" y="-2084"/>
                  <a:pt x="405699" y="33049"/>
                  <a:pt x="552560" y="0"/>
                </a:cubicBezTo>
                <a:cubicBezTo>
                  <a:pt x="699421" y="-33049"/>
                  <a:pt x="910747" y="30646"/>
                  <a:pt x="1089481" y="0"/>
                </a:cubicBezTo>
                <a:cubicBezTo>
                  <a:pt x="1268215" y="-30646"/>
                  <a:pt x="1333267" y="29991"/>
                  <a:pt x="1563848" y="0"/>
                </a:cubicBezTo>
                <a:cubicBezTo>
                  <a:pt x="1603563" y="194781"/>
                  <a:pt x="1541615" y="308445"/>
                  <a:pt x="1563848" y="456610"/>
                </a:cubicBezTo>
                <a:cubicBezTo>
                  <a:pt x="1364628" y="501391"/>
                  <a:pt x="1203529" y="418616"/>
                  <a:pt x="1042565" y="456610"/>
                </a:cubicBezTo>
                <a:cubicBezTo>
                  <a:pt x="881601" y="494604"/>
                  <a:pt x="614462" y="404999"/>
                  <a:pt x="490006" y="456610"/>
                </a:cubicBezTo>
                <a:cubicBezTo>
                  <a:pt x="365550" y="508221"/>
                  <a:pt x="210249" y="424401"/>
                  <a:pt x="0" y="456610"/>
                </a:cubicBezTo>
                <a:cubicBezTo>
                  <a:pt x="-25891" y="237003"/>
                  <a:pt x="31041" y="94568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30546443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sym typeface="Calibri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8F943FF3-E3BB-54CB-72E5-A7C4107335E3}"/>
              </a:ext>
            </a:extLst>
          </p:cNvPr>
          <p:cNvSpPr txBox="1"/>
          <p:nvPr/>
        </p:nvSpPr>
        <p:spPr>
          <a:xfrm>
            <a:off x="5355778" y="3594567"/>
            <a:ext cx="1568757" cy="276997"/>
          </a:xfrm>
          <a:custGeom>
            <a:avLst/>
            <a:gdLst>
              <a:gd name="connsiteX0" fmla="*/ 0 w 1568757"/>
              <a:gd name="connsiteY0" fmla="*/ 0 h 276997"/>
              <a:gd name="connsiteX1" fmla="*/ 554294 w 1568757"/>
              <a:gd name="connsiteY1" fmla="*/ 0 h 276997"/>
              <a:gd name="connsiteX2" fmla="*/ 1092901 w 1568757"/>
              <a:gd name="connsiteY2" fmla="*/ 0 h 276997"/>
              <a:gd name="connsiteX3" fmla="*/ 1568757 w 1568757"/>
              <a:gd name="connsiteY3" fmla="*/ 0 h 276997"/>
              <a:gd name="connsiteX4" fmla="*/ 1568757 w 1568757"/>
              <a:gd name="connsiteY4" fmla="*/ 276997 h 276997"/>
              <a:gd name="connsiteX5" fmla="*/ 1045838 w 1568757"/>
              <a:gd name="connsiteY5" fmla="*/ 276997 h 276997"/>
              <a:gd name="connsiteX6" fmla="*/ 491544 w 1568757"/>
              <a:gd name="connsiteY6" fmla="*/ 276997 h 276997"/>
              <a:gd name="connsiteX7" fmla="*/ 0 w 1568757"/>
              <a:gd name="connsiteY7" fmla="*/ 276997 h 276997"/>
              <a:gd name="connsiteX8" fmla="*/ 0 w 1568757"/>
              <a:gd name="connsiteY8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8757" h="276997" extrusionOk="0">
                <a:moveTo>
                  <a:pt x="0" y="0"/>
                </a:moveTo>
                <a:cubicBezTo>
                  <a:pt x="253190" y="-6168"/>
                  <a:pt x="289134" y="12553"/>
                  <a:pt x="554294" y="0"/>
                </a:cubicBezTo>
                <a:cubicBezTo>
                  <a:pt x="819454" y="-12553"/>
                  <a:pt x="866631" y="9855"/>
                  <a:pt x="1092901" y="0"/>
                </a:cubicBezTo>
                <a:cubicBezTo>
                  <a:pt x="1319171" y="-9855"/>
                  <a:pt x="1470435" y="16613"/>
                  <a:pt x="1568757" y="0"/>
                </a:cubicBezTo>
                <a:cubicBezTo>
                  <a:pt x="1599708" y="112516"/>
                  <a:pt x="1558051" y="157783"/>
                  <a:pt x="1568757" y="276997"/>
                </a:cubicBezTo>
                <a:cubicBezTo>
                  <a:pt x="1439592" y="335176"/>
                  <a:pt x="1207024" y="246035"/>
                  <a:pt x="1045838" y="276997"/>
                </a:cubicBezTo>
                <a:cubicBezTo>
                  <a:pt x="884652" y="307959"/>
                  <a:pt x="678340" y="221666"/>
                  <a:pt x="491544" y="276997"/>
                </a:cubicBezTo>
                <a:cubicBezTo>
                  <a:pt x="304748" y="332328"/>
                  <a:pt x="205353" y="261191"/>
                  <a:pt x="0" y="276997"/>
                </a:cubicBezTo>
                <a:cubicBezTo>
                  <a:pt x="-23676" y="154923"/>
                  <a:pt x="2272" y="89045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30546443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sym typeface="Calibri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EE6A1BFC-D531-6D6C-9F12-BBD5AD10628E}"/>
              </a:ext>
            </a:extLst>
          </p:cNvPr>
          <p:cNvSpPr txBox="1"/>
          <p:nvPr/>
        </p:nvSpPr>
        <p:spPr>
          <a:xfrm>
            <a:off x="5360684" y="3928801"/>
            <a:ext cx="1563852" cy="276997"/>
          </a:xfrm>
          <a:custGeom>
            <a:avLst/>
            <a:gdLst>
              <a:gd name="connsiteX0" fmla="*/ 0 w 1563852"/>
              <a:gd name="connsiteY0" fmla="*/ 0 h 276997"/>
              <a:gd name="connsiteX1" fmla="*/ 552561 w 1563852"/>
              <a:gd name="connsiteY1" fmla="*/ 0 h 276997"/>
              <a:gd name="connsiteX2" fmla="*/ 1089484 w 1563852"/>
              <a:gd name="connsiteY2" fmla="*/ 0 h 276997"/>
              <a:gd name="connsiteX3" fmla="*/ 1563852 w 1563852"/>
              <a:gd name="connsiteY3" fmla="*/ 0 h 276997"/>
              <a:gd name="connsiteX4" fmla="*/ 1563852 w 1563852"/>
              <a:gd name="connsiteY4" fmla="*/ 276997 h 276997"/>
              <a:gd name="connsiteX5" fmla="*/ 1042568 w 1563852"/>
              <a:gd name="connsiteY5" fmla="*/ 276997 h 276997"/>
              <a:gd name="connsiteX6" fmla="*/ 490007 w 1563852"/>
              <a:gd name="connsiteY6" fmla="*/ 276997 h 276997"/>
              <a:gd name="connsiteX7" fmla="*/ 0 w 1563852"/>
              <a:gd name="connsiteY7" fmla="*/ 276997 h 276997"/>
              <a:gd name="connsiteX8" fmla="*/ 0 w 1563852"/>
              <a:gd name="connsiteY8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852" h="276997" extrusionOk="0">
                <a:moveTo>
                  <a:pt x="0" y="0"/>
                </a:moveTo>
                <a:cubicBezTo>
                  <a:pt x="142183" y="-4541"/>
                  <a:pt x="402851" y="28894"/>
                  <a:pt x="552561" y="0"/>
                </a:cubicBezTo>
                <a:cubicBezTo>
                  <a:pt x="702271" y="-28894"/>
                  <a:pt x="909160" y="15364"/>
                  <a:pt x="1089484" y="0"/>
                </a:cubicBezTo>
                <a:cubicBezTo>
                  <a:pt x="1269808" y="-15364"/>
                  <a:pt x="1331922" y="25418"/>
                  <a:pt x="1563852" y="0"/>
                </a:cubicBezTo>
                <a:cubicBezTo>
                  <a:pt x="1594803" y="112516"/>
                  <a:pt x="1553146" y="157783"/>
                  <a:pt x="1563852" y="276997"/>
                </a:cubicBezTo>
                <a:cubicBezTo>
                  <a:pt x="1366880" y="324318"/>
                  <a:pt x="1206888" y="241808"/>
                  <a:pt x="1042568" y="276997"/>
                </a:cubicBezTo>
                <a:cubicBezTo>
                  <a:pt x="878248" y="312186"/>
                  <a:pt x="629679" y="232743"/>
                  <a:pt x="490007" y="276997"/>
                </a:cubicBezTo>
                <a:cubicBezTo>
                  <a:pt x="350335" y="321251"/>
                  <a:pt x="214752" y="250628"/>
                  <a:pt x="0" y="276997"/>
                </a:cubicBezTo>
                <a:cubicBezTo>
                  <a:pt x="-23676" y="154923"/>
                  <a:pt x="2272" y="89045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30546443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sym typeface="Calibri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EB25923D-C0A0-BCB0-ADAB-F2BA69C69DE3}"/>
              </a:ext>
            </a:extLst>
          </p:cNvPr>
          <p:cNvSpPr txBox="1"/>
          <p:nvPr/>
        </p:nvSpPr>
        <p:spPr>
          <a:xfrm>
            <a:off x="5337253" y="4256975"/>
            <a:ext cx="1820287" cy="276997"/>
          </a:xfrm>
          <a:custGeom>
            <a:avLst/>
            <a:gdLst>
              <a:gd name="connsiteX0" fmla="*/ 0 w 1820287"/>
              <a:gd name="connsiteY0" fmla="*/ 0 h 276997"/>
              <a:gd name="connsiteX1" fmla="*/ 491477 w 1820287"/>
              <a:gd name="connsiteY1" fmla="*/ 0 h 276997"/>
              <a:gd name="connsiteX2" fmla="*/ 964752 w 1820287"/>
              <a:gd name="connsiteY2" fmla="*/ 0 h 276997"/>
              <a:gd name="connsiteX3" fmla="*/ 1365215 w 1820287"/>
              <a:gd name="connsiteY3" fmla="*/ 0 h 276997"/>
              <a:gd name="connsiteX4" fmla="*/ 1820287 w 1820287"/>
              <a:gd name="connsiteY4" fmla="*/ 0 h 276997"/>
              <a:gd name="connsiteX5" fmla="*/ 1820287 w 1820287"/>
              <a:gd name="connsiteY5" fmla="*/ 276997 h 276997"/>
              <a:gd name="connsiteX6" fmla="*/ 1401621 w 1820287"/>
              <a:gd name="connsiteY6" fmla="*/ 276997 h 276997"/>
              <a:gd name="connsiteX7" fmla="*/ 964752 w 1820287"/>
              <a:gd name="connsiteY7" fmla="*/ 276997 h 276997"/>
              <a:gd name="connsiteX8" fmla="*/ 564289 w 1820287"/>
              <a:gd name="connsiteY8" fmla="*/ 276997 h 276997"/>
              <a:gd name="connsiteX9" fmla="*/ 0 w 1820287"/>
              <a:gd name="connsiteY9" fmla="*/ 276997 h 276997"/>
              <a:gd name="connsiteX10" fmla="*/ 0 w 1820287"/>
              <a:gd name="connsiteY10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0287" h="276997" extrusionOk="0">
                <a:moveTo>
                  <a:pt x="0" y="0"/>
                </a:moveTo>
                <a:cubicBezTo>
                  <a:pt x="173989" y="-55216"/>
                  <a:pt x="256926" y="31860"/>
                  <a:pt x="491477" y="0"/>
                </a:cubicBezTo>
                <a:cubicBezTo>
                  <a:pt x="726028" y="-31860"/>
                  <a:pt x="832098" y="31273"/>
                  <a:pt x="964752" y="0"/>
                </a:cubicBezTo>
                <a:cubicBezTo>
                  <a:pt x="1097407" y="-31273"/>
                  <a:pt x="1257324" y="36723"/>
                  <a:pt x="1365215" y="0"/>
                </a:cubicBezTo>
                <a:cubicBezTo>
                  <a:pt x="1473106" y="-36723"/>
                  <a:pt x="1693593" y="15644"/>
                  <a:pt x="1820287" y="0"/>
                </a:cubicBezTo>
                <a:cubicBezTo>
                  <a:pt x="1852918" y="74204"/>
                  <a:pt x="1808201" y="218872"/>
                  <a:pt x="1820287" y="276997"/>
                </a:cubicBezTo>
                <a:cubicBezTo>
                  <a:pt x="1617179" y="314703"/>
                  <a:pt x="1544179" y="236734"/>
                  <a:pt x="1401621" y="276997"/>
                </a:cubicBezTo>
                <a:cubicBezTo>
                  <a:pt x="1259063" y="317260"/>
                  <a:pt x="1076065" y="267944"/>
                  <a:pt x="964752" y="276997"/>
                </a:cubicBezTo>
                <a:cubicBezTo>
                  <a:pt x="853439" y="286050"/>
                  <a:pt x="754208" y="247925"/>
                  <a:pt x="564289" y="276997"/>
                </a:cubicBezTo>
                <a:cubicBezTo>
                  <a:pt x="374370" y="306069"/>
                  <a:pt x="121212" y="268826"/>
                  <a:pt x="0" y="276997"/>
                </a:cubicBezTo>
                <a:cubicBezTo>
                  <a:pt x="-8466" y="158244"/>
                  <a:pt x="277" y="91023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30546443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sym typeface="Calibri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3FEA534B-B228-8047-72F6-4F93E2AAB1B9}"/>
              </a:ext>
            </a:extLst>
          </p:cNvPr>
          <p:cNvSpPr txBox="1"/>
          <p:nvPr/>
        </p:nvSpPr>
        <p:spPr>
          <a:xfrm>
            <a:off x="7753010" y="3208089"/>
            <a:ext cx="1873595" cy="276997"/>
          </a:xfrm>
          <a:custGeom>
            <a:avLst/>
            <a:gdLst>
              <a:gd name="connsiteX0" fmla="*/ 0 w 1873595"/>
              <a:gd name="connsiteY0" fmla="*/ 0 h 276997"/>
              <a:gd name="connsiteX1" fmla="*/ 505871 w 1873595"/>
              <a:gd name="connsiteY1" fmla="*/ 0 h 276997"/>
              <a:gd name="connsiteX2" fmla="*/ 993005 w 1873595"/>
              <a:gd name="connsiteY2" fmla="*/ 0 h 276997"/>
              <a:gd name="connsiteX3" fmla="*/ 1405196 w 1873595"/>
              <a:gd name="connsiteY3" fmla="*/ 0 h 276997"/>
              <a:gd name="connsiteX4" fmla="*/ 1873595 w 1873595"/>
              <a:gd name="connsiteY4" fmla="*/ 0 h 276997"/>
              <a:gd name="connsiteX5" fmla="*/ 1873595 w 1873595"/>
              <a:gd name="connsiteY5" fmla="*/ 276997 h 276997"/>
              <a:gd name="connsiteX6" fmla="*/ 1442668 w 1873595"/>
              <a:gd name="connsiteY6" fmla="*/ 276997 h 276997"/>
              <a:gd name="connsiteX7" fmla="*/ 993005 w 1873595"/>
              <a:gd name="connsiteY7" fmla="*/ 276997 h 276997"/>
              <a:gd name="connsiteX8" fmla="*/ 580814 w 1873595"/>
              <a:gd name="connsiteY8" fmla="*/ 276997 h 276997"/>
              <a:gd name="connsiteX9" fmla="*/ 0 w 1873595"/>
              <a:gd name="connsiteY9" fmla="*/ 276997 h 276997"/>
              <a:gd name="connsiteX10" fmla="*/ 0 w 1873595"/>
              <a:gd name="connsiteY10" fmla="*/ 0 h 2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595" h="276997" extrusionOk="0">
                <a:moveTo>
                  <a:pt x="0" y="0"/>
                </a:moveTo>
                <a:cubicBezTo>
                  <a:pt x="113971" y="-1945"/>
                  <a:pt x="294441" y="58094"/>
                  <a:pt x="505871" y="0"/>
                </a:cubicBezTo>
                <a:cubicBezTo>
                  <a:pt x="717301" y="-58094"/>
                  <a:pt x="785692" y="20944"/>
                  <a:pt x="993005" y="0"/>
                </a:cubicBezTo>
                <a:cubicBezTo>
                  <a:pt x="1200318" y="-20944"/>
                  <a:pt x="1228364" y="23104"/>
                  <a:pt x="1405196" y="0"/>
                </a:cubicBezTo>
                <a:cubicBezTo>
                  <a:pt x="1582028" y="-23104"/>
                  <a:pt x="1744707" y="27935"/>
                  <a:pt x="1873595" y="0"/>
                </a:cubicBezTo>
                <a:cubicBezTo>
                  <a:pt x="1906226" y="74204"/>
                  <a:pt x="1861509" y="218872"/>
                  <a:pt x="1873595" y="276997"/>
                </a:cubicBezTo>
                <a:cubicBezTo>
                  <a:pt x="1684708" y="321515"/>
                  <a:pt x="1619319" y="239347"/>
                  <a:pt x="1442668" y="276997"/>
                </a:cubicBezTo>
                <a:cubicBezTo>
                  <a:pt x="1266017" y="314647"/>
                  <a:pt x="1105922" y="276612"/>
                  <a:pt x="993005" y="276997"/>
                </a:cubicBezTo>
                <a:cubicBezTo>
                  <a:pt x="880088" y="277382"/>
                  <a:pt x="738862" y="231136"/>
                  <a:pt x="580814" y="276997"/>
                </a:cubicBezTo>
                <a:cubicBezTo>
                  <a:pt x="422766" y="322858"/>
                  <a:pt x="128017" y="273224"/>
                  <a:pt x="0" y="276997"/>
                </a:cubicBezTo>
                <a:cubicBezTo>
                  <a:pt x="-8466" y="158244"/>
                  <a:pt x="277" y="91023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30546443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871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552297" y="456094"/>
            <a:ext cx="3382639" cy="458249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Ajuste Exprés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D268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552297" y="914342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D57253-50BC-83D9-5191-E23A645F8C77}"/>
              </a:ext>
            </a:extLst>
          </p:cNvPr>
          <p:cNvSpPr txBox="1">
            <a:spLocks/>
          </p:cNvSpPr>
          <p:nvPr/>
        </p:nvSpPr>
        <p:spPr>
          <a:xfrm>
            <a:off x="5694949" y="560363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3EDEA79-CDE8-66FC-A35B-00170B113ECC}"/>
              </a:ext>
            </a:extLst>
          </p:cNvPr>
          <p:cNvSpPr txBox="1">
            <a:spLocks/>
          </p:cNvSpPr>
          <p:nvPr/>
        </p:nvSpPr>
        <p:spPr>
          <a:xfrm>
            <a:off x="3677091" y="6284234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120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“HAZ lo que dices que harás, HAZLO cuando dices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s-ES_tradnl" sz="900" b="1" i="1" u="none" strike="noStrike" kern="120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que lo harás y HAZLO bien desde la primera vez...</a:t>
            </a: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srgbClr val="0098AE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BFDCEC7E-D315-0A0D-EEE8-613C0451C59C}"/>
              </a:ext>
            </a:extLst>
          </p:cNvPr>
          <p:cNvSpPr txBox="1">
            <a:spLocks/>
          </p:cNvSpPr>
          <p:nvPr/>
        </p:nvSpPr>
        <p:spPr>
          <a:xfrm>
            <a:off x="3655828" y="6449041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1" u="none" strike="noStrike" kern="1200" cap="none" spc="0" normalizeH="0" baseline="0" noProof="0" dirty="0">
                <a:ln>
                  <a:noFill/>
                </a:ln>
                <a:solidFill>
                  <a:srgbClr val="64B6C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Recuerda que, del servicio de cada uno de nosotros, depende el destino de TODOS.”</a:t>
            </a:r>
            <a:endParaRPr kumimoji="0" lang="es-ES_tradnl" sz="800" b="1" i="1" u="none" strike="noStrike" kern="1200" cap="none" spc="0" normalizeH="0" baseline="0" noProof="0" dirty="0">
              <a:ln>
                <a:noFill/>
              </a:ln>
              <a:solidFill>
                <a:srgbClr val="64B6C1"/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2DB040C-C5CA-6A51-F81A-B4511AA80A62}"/>
              </a:ext>
            </a:extLst>
          </p:cNvPr>
          <p:cNvSpPr txBox="1">
            <a:spLocks/>
          </p:cNvSpPr>
          <p:nvPr/>
        </p:nvSpPr>
        <p:spPr>
          <a:xfrm>
            <a:off x="704697" y="991576"/>
            <a:ext cx="3736274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Visión Siniestros Ajuste Exprés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A43E16E-C090-87BF-5078-18CF0AC7D61D}"/>
              </a:ext>
            </a:extLst>
          </p:cNvPr>
          <p:cNvSpPr txBox="1"/>
          <p:nvPr/>
        </p:nvSpPr>
        <p:spPr>
          <a:xfrm>
            <a:off x="1219199" y="1751168"/>
            <a:ext cx="8974668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defTabSz="685800"/>
            <a:r>
              <a:rPr lang="es-MX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Quálitas  es una empresa  Tecnológica, estos avances son para dar servicio a los clientes, manteniendo el “toque humano” con ayuda de la tecnología</a:t>
            </a:r>
          </a:p>
        </p:txBody>
      </p:sp>
      <p:pic>
        <p:nvPicPr>
          <p:cNvPr id="28" name="Picture 38">
            <a:extLst>
              <a:ext uri="{FF2B5EF4-FFF2-40B4-BE49-F238E27FC236}">
                <a16:creationId xmlns:a16="http://schemas.microsoft.com/office/drawing/2014/main" id="{E5E23A27-1394-2866-91DA-77BA6DCE9F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73" y="1787359"/>
            <a:ext cx="433919" cy="4870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2DF14F-0E83-13C1-17EE-89378650C516}"/>
              </a:ext>
            </a:extLst>
          </p:cNvPr>
          <p:cNvSpPr txBox="1"/>
          <p:nvPr/>
        </p:nvSpPr>
        <p:spPr>
          <a:xfrm>
            <a:off x="1371600" y="2734733"/>
            <a:ext cx="854286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indent="0" algn="just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continua de la calidad operativa e innovación tecnológica, en búsqueda de la excelencia en el servicio, a partir de la retroalimentación de clientes, agentes y áreas de servicio de ventas.</a:t>
            </a:r>
            <a:endParaRPr lang="es-MX" sz="1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9" name="Picture 47">
            <a:extLst>
              <a:ext uri="{FF2B5EF4-FFF2-40B4-BE49-F238E27FC236}">
                <a16:creationId xmlns:a16="http://schemas.microsoft.com/office/drawing/2014/main" id="{F97A02BC-5E00-1480-F9EC-7EC12D17D4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97" y="2715661"/>
            <a:ext cx="433919" cy="48840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0EB085F-22D7-F7C5-ADB1-377F2D780E78}"/>
              </a:ext>
            </a:extLst>
          </p:cNvPr>
          <p:cNvSpPr txBox="1"/>
          <p:nvPr/>
        </p:nvSpPr>
        <p:spPr>
          <a:xfrm>
            <a:off x="1371600" y="3691467"/>
            <a:ext cx="8542867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defTabSz="457200" hangingPunct="0"/>
            <a:r>
              <a:rPr lang="es-MX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Sigamos rompiendo paradigmas en el seguro de Autos.  Continuemos cambiando la forma, manera de pensar y hacer las cosas generando experiencias únicas, rápidas, simples y satisfactorias contra los procesos complicados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0" name="Picture 41">
            <a:extLst>
              <a:ext uri="{FF2B5EF4-FFF2-40B4-BE49-F238E27FC236}">
                <a16:creationId xmlns:a16="http://schemas.microsoft.com/office/drawing/2014/main" id="{8FCA8211-6A79-5C7E-16AC-CC4EA0176E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97" y="3740448"/>
            <a:ext cx="435546" cy="48840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FC8831-FA2C-6545-6F13-28D7AA2D6131}"/>
              </a:ext>
            </a:extLst>
          </p:cNvPr>
          <p:cNvSpPr txBox="1"/>
          <p:nvPr/>
        </p:nvSpPr>
        <p:spPr>
          <a:xfrm>
            <a:off x="1439333" y="4927601"/>
            <a:ext cx="875453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defTabSz="457200" hangingPunct="0">
              <a:defRPr/>
            </a:pPr>
            <a:r>
              <a:rPr lang="es-MX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Adopta y Difunde esta alternativa de Ajuste Exprés, como una herramienta entre clientes y agentes evolucionando hacia la innovación, la adaptabilidad y flexibilidad en el servicio.</a:t>
            </a:r>
          </a:p>
          <a:p>
            <a:pPr marR="0" lvl="0" indent="0" algn="just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249BEA69-CEE3-30D6-EE2E-21B2682F51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67" y="5048963"/>
            <a:ext cx="526696" cy="48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49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5EA85EE0-3B7C-454D-AD81-4762EF9E8830}"/>
              </a:ext>
            </a:extLst>
          </p:cNvPr>
          <p:cNvSpPr/>
          <p:nvPr/>
        </p:nvSpPr>
        <p:spPr>
          <a:xfrm>
            <a:off x="789089" y="1515085"/>
            <a:ext cx="8100912" cy="79744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70"/>
            <a:r>
              <a:rPr lang="es-ES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¿La productividad de ajuste exprés vs ajuste presencial es la misma ?</a:t>
            </a:r>
            <a:endParaRPr lang="es-MX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37286BE-A1EB-4DC5-AB33-95F2D057003D}"/>
              </a:ext>
            </a:extLst>
          </p:cNvPr>
          <p:cNvSpPr/>
          <p:nvPr/>
        </p:nvSpPr>
        <p:spPr>
          <a:xfrm>
            <a:off x="-6779" y="1320352"/>
            <a:ext cx="508000" cy="79744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s-ES" sz="2133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es-MX" sz="213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Paralelogramo 5">
            <a:extLst>
              <a:ext uri="{FF2B5EF4-FFF2-40B4-BE49-F238E27FC236}">
                <a16:creationId xmlns:a16="http://schemas.microsoft.com/office/drawing/2014/main" id="{381E65BE-189A-498C-A4A0-9C5CF36DE342}"/>
              </a:ext>
            </a:extLst>
          </p:cNvPr>
          <p:cNvSpPr/>
          <p:nvPr/>
        </p:nvSpPr>
        <p:spPr>
          <a:xfrm rot="5400000">
            <a:off x="137281" y="1675828"/>
            <a:ext cx="1007275" cy="296333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s-MX" sz="21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E9FD52DE-2CD5-4C79-BE6A-6DE0802E9204}"/>
              </a:ext>
            </a:extLst>
          </p:cNvPr>
          <p:cNvSpPr/>
          <p:nvPr/>
        </p:nvSpPr>
        <p:spPr>
          <a:xfrm>
            <a:off x="789087" y="2604987"/>
            <a:ext cx="8100912" cy="79744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70"/>
            <a:r>
              <a:rPr lang="es-ES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¿El porcentaje de atención de ajuste exprés el 2021 fue del 22%?</a:t>
            </a:r>
            <a:endParaRPr lang="es-MX" sz="16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DF699C4-8F31-4258-8513-6E1C4EA61B70}"/>
              </a:ext>
            </a:extLst>
          </p:cNvPr>
          <p:cNvSpPr/>
          <p:nvPr/>
        </p:nvSpPr>
        <p:spPr>
          <a:xfrm>
            <a:off x="-6781" y="2410253"/>
            <a:ext cx="508000" cy="79744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s-ES" sz="2133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lang="es-MX" sz="213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85150025-2DC2-4EB6-AF2C-D94119C70E5A}"/>
              </a:ext>
            </a:extLst>
          </p:cNvPr>
          <p:cNvSpPr/>
          <p:nvPr/>
        </p:nvSpPr>
        <p:spPr>
          <a:xfrm rot="5400000">
            <a:off x="137280" y="2765728"/>
            <a:ext cx="1007275" cy="296333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s-MX" sz="21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Flecha: pentágono 15">
            <a:extLst>
              <a:ext uri="{FF2B5EF4-FFF2-40B4-BE49-F238E27FC236}">
                <a16:creationId xmlns:a16="http://schemas.microsoft.com/office/drawing/2014/main" id="{A0E2689E-C2E0-42F5-AF59-5284FCBF2C0B}"/>
              </a:ext>
            </a:extLst>
          </p:cNvPr>
          <p:cNvSpPr/>
          <p:nvPr/>
        </p:nvSpPr>
        <p:spPr>
          <a:xfrm>
            <a:off x="789087" y="3695375"/>
            <a:ext cx="8100912" cy="79744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70"/>
            <a:r>
              <a:rPr lang="es-ES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¿  El NPS (Nivel de satisfacción) que tiene ajuste exprés es del 85% </a:t>
            </a:r>
            <a:endParaRPr lang="es-MX" sz="16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A07ED0A-4F3A-4222-87F8-7B502CEDF3C3}"/>
              </a:ext>
            </a:extLst>
          </p:cNvPr>
          <p:cNvSpPr/>
          <p:nvPr/>
        </p:nvSpPr>
        <p:spPr>
          <a:xfrm>
            <a:off x="-6781" y="3500641"/>
            <a:ext cx="508000" cy="79744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s-ES" sz="2133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es-MX" sz="213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Paralelogramo 18">
            <a:extLst>
              <a:ext uri="{FF2B5EF4-FFF2-40B4-BE49-F238E27FC236}">
                <a16:creationId xmlns:a16="http://schemas.microsoft.com/office/drawing/2014/main" id="{612A32DB-84F7-4DD4-A42B-78BE5AD485FB}"/>
              </a:ext>
            </a:extLst>
          </p:cNvPr>
          <p:cNvSpPr/>
          <p:nvPr/>
        </p:nvSpPr>
        <p:spPr>
          <a:xfrm rot="5400000">
            <a:off x="137279" y="3856116"/>
            <a:ext cx="1007276" cy="296333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s-MX" sz="21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lecha: pentágono 21">
            <a:extLst>
              <a:ext uri="{FF2B5EF4-FFF2-40B4-BE49-F238E27FC236}">
                <a16:creationId xmlns:a16="http://schemas.microsoft.com/office/drawing/2014/main" id="{066C4318-43DA-417B-8C28-AE0542680435}"/>
              </a:ext>
            </a:extLst>
          </p:cNvPr>
          <p:cNvSpPr/>
          <p:nvPr/>
        </p:nvSpPr>
        <p:spPr>
          <a:xfrm>
            <a:off x="789085" y="4828041"/>
            <a:ext cx="8100912" cy="79744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70"/>
            <a:r>
              <a:rPr lang="es-ES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¿Se esta realizando una reingeniería en el sistema de  ajuste exprés, para mejorar la experiencia del cliente?</a:t>
            </a:r>
            <a:endParaRPr lang="es-MX" sz="16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53BC7F6-0D24-4D61-AF27-DC108E5C45C9}"/>
              </a:ext>
            </a:extLst>
          </p:cNvPr>
          <p:cNvSpPr/>
          <p:nvPr/>
        </p:nvSpPr>
        <p:spPr>
          <a:xfrm>
            <a:off x="-6783" y="4633308"/>
            <a:ext cx="508000" cy="79744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s-ES" sz="2133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lang="es-MX" sz="213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866C81DB-D955-4E24-BABE-6166742D8451}"/>
              </a:ext>
            </a:extLst>
          </p:cNvPr>
          <p:cNvSpPr/>
          <p:nvPr/>
        </p:nvSpPr>
        <p:spPr>
          <a:xfrm rot="5400000">
            <a:off x="137277" y="4988784"/>
            <a:ext cx="1007275" cy="296333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s-MX" sz="21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227BC4A2-CFEF-4607-AAED-8DF300B2C718}"/>
              </a:ext>
            </a:extLst>
          </p:cNvPr>
          <p:cNvSpPr/>
          <p:nvPr/>
        </p:nvSpPr>
        <p:spPr>
          <a:xfrm>
            <a:off x="8666480" y="1504286"/>
            <a:ext cx="2824480" cy="804977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s-ES" sz="2400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FALSO</a:t>
            </a:r>
            <a:endParaRPr lang="es-MX" sz="2400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9" name="Flecha: cheurón 28">
            <a:extLst>
              <a:ext uri="{FF2B5EF4-FFF2-40B4-BE49-F238E27FC236}">
                <a16:creationId xmlns:a16="http://schemas.microsoft.com/office/drawing/2014/main" id="{A8EE2308-64EF-4B2E-8A17-0C485D3ECDEC}"/>
              </a:ext>
            </a:extLst>
          </p:cNvPr>
          <p:cNvSpPr/>
          <p:nvPr/>
        </p:nvSpPr>
        <p:spPr>
          <a:xfrm>
            <a:off x="8574731" y="2597450"/>
            <a:ext cx="3032769" cy="804977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s-ES" sz="2400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VERDADERO</a:t>
            </a:r>
            <a:endParaRPr lang="es-MX" sz="2400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Flecha: cheurón 29">
            <a:extLst>
              <a:ext uri="{FF2B5EF4-FFF2-40B4-BE49-F238E27FC236}">
                <a16:creationId xmlns:a16="http://schemas.microsoft.com/office/drawing/2014/main" id="{135ACBC4-C380-4976-A2C4-3EE6719AD2D0}"/>
              </a:ext>
            </a:extLst>
          </p:cNvPr>
          <p:cNvSpPr/>
          <p:nvPr/>
        </p:nvSpPr>
        <p:spPr>
          <a:xfrm>
            <a:off x="8666480" y="3679341"/>
            <a:ext cx="2941020" cy="804977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s-ES" sz="2400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VERDADERO</a:t>
            </a:r>
            <a:endParaRPr lang="es-MX" sz="2400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Flecha: cheurón 30">
            <a:extLst>
              <a:ext uri="{FF2B5EF4-FFF2-40B4-BE49-F238E27FC236}">
                <a16:creationId xmlns:a16="http://schemas.microsoft.com/office/drawing/2014/main" id="{F0108145-19A6-4367-ACA9-1C40A2BA75E9}"/>
              </a:ext>
            </a:extLst>
          </p:cNvPr>
          <p:cNvSpPr/>
          <p:nvPr/>
        </p:nvSpPr>
        <p:spPr>
          <a:xfrm>
            <a:off x="8666479" y="4804628"/>
            <a:ext cx="2941021" cy="804977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s-ES" sz="2400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VERDADERO</a:t>
            </a:r>
            <a:endParaRPr lang="es-MX" sz="2400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92D8B47-296E-2F78-983A-4B3651BBBFC8}"/>
              </a:ext>
            </a:extLst>
          </p:cNvPr>
          <p:cNvSpPr txBox="1">
            <a:spLocks/>
          </p:cNvSpPr>
          <p:nvPr/>
        </p:nvSpPr>
        <p:spPr>
          <a:xfrm>
            <a:off x="552297" y="456094"/>
            <a:ext cx="3382639" cy="458249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32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Ajuste Exprés</a:t>
            </a:r>
            <a:endParaRPr lang="en-US" sz="32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B10EF4C-2581-7606-76AF-8A59C6504139}"/>
              </a:ext>
            </a:extLst>
          </p:cNvPr>
          <p:cNvSpPr txBox="1">
            <a:spLocks/>
          </p:cNvSpPr>
          <p:nvPr/>
        </p:nvSpPr>
        <p:spPr>
          <a:xfrm>
            <a:off x="891931" y="913004"/>
            <a:ext cx="3612932" cy="337905"/>
          </a:xfrm>
          <a:prstGeom prst="rect">
            <a:avLst/>
          </a:prstGeom>
        </p:spPr>
        <p:txBody>
          <a:bodyPr vert="horz" lIns="45715" tIns="22857" rIns="45715" bIns="228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s-ES_tradnl" sz="160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Quizz</a:t>
            </a:r>
            <a:endParaRPr lang="es-ES_tradnl" sz="160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90165082-EF96-2806-B0D4-73C81FBAD1EE}"/>
              </a:ext>
            </a:extLst>
          </p:cNvPr>
          <p:cNvSpPr txBox="1">
            <a:spLocks/>
          </p:cNvSpPr>
          <p:nvPr/>
        </p:nvSpPr>
        <p:spPr>
          <a:xfrm>
            <a:off x="3677091" y="6284234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1102C7A-FB4F-1941-8403-96C8772EE823}"/>
              </a:ext>
            </a:extLst>
          </p:cNvPr>
          <p:cNvSpPr txBox="1">
            <a:spLocks/>
          </p:cNvSpPr>
          <p:nvPr/>
        </p:nvSpPr>
        <p:spPr>
          <a:xfrm>
            <a:off x="3655828" y="6449041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9031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2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10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5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6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7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8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9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7C6681D11F3E4486E6E9CFDB52EE48" ma:contentTypeVersion="2" ma:contentTypeDescription="Crear nuevo documento." ma:contentTypeScope="" ma:versionID="94037f100b45d37569f19d0d9de63da1">
  <xsd:schema xmlns:xsd="http://www.w3.org/2001/XMLSchema" xmlns:xs="http://www.w3.org/2001/XMLSchema" xmlns:p="http://schemas.microsoft.com/office/2006/metadata/properties" xmlns:ns3="48c5e7f7-0ea6-4ee1-ba8b-0af4734b1aca" targetNamespace="http://schemas.microsoft.com/office/2006/metadata/properties" ma:root="true" ma:fieldsID="7998b99dc2cda98fbb31d07dd63cfeb7" ns3:_="">
    <xsd:import namespace="48c5e7f7-0ea6-4ee1-ba8b-0af4734b1a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5e7f7-0ea6-4ee1-ba8b-0af4734b1a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7ACD10-5A7A-4CA9-BFB2-BFFBF198E8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c5e7f7-0ea6-4ee1-ba8b-0af4734b1a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CC96CC-3CA9-4ADE-88F9-E0B773B8C285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48c5e7f7-0ea6-4ee1-ba8b-0af4734b1aca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FD5BF90-3414-486F-B9A8-D71001EBA5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7526</TotalTime>
  <Words>1635</Words>
  <Application>Microsoft Office PowerPoint</Application>
  <PresentationFormat>Panorámica</PresentationFormat>
  <Paragraphs>242</Paragraphs>
  <Slides>18</Slides>
  <Notes>6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Yu Gothic</vt:lpstr>
      <vt:lpstr>Arial</vt:lpstr>
      <vt:lpstr>Calibri</vt:lpstr>
      <vt:lpstr>Century Gothic</vt:lpstr>
      <vt:lpstr>Helvetica</vt:lpstr>
      <vt:lpstr>Helvetica Bold Oblique</vt:lpstr>
      <vt:lpstr>Wingdings 2</vt:lpstr>
      <vt:lpstr>2_Tema de Office</vt:lpstr>
      <vt:lpstr>3_Tema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Emilio Chacon Medina (coord. ajuste expres)</dc:creator>
  <cp:lastModifiedBy>Sergio Enrique Alvarez (siniestros metropolitana)</cp:lastModifiedBy>
  <cp:revision>47</cp:revision>
  <dcterms:created xsi:type="dcterms:W3CDTF">2022-05-04T19:20:47Z</dcterms:created>
  <dcterms:modified xsi:type="dcterms:W3CDTF">2022-06-07T15:11:07Z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0x010100FF7C6681D11F3E4486E6E9CFDB52EE48</vt:lpwstr>
  </property>
</Properties>
</file>