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Lst>
  <p:notesMasterIdLst>
    <p:notesMasterId r:id="rId26"/>
  </p:notesMasterIdLst>
  <p:sldIdLst>
    <p:sldId id="850" r:id="rId2"/>
    <p:sldId id="928" r:id="rId3"/>
    <p:sldId id="929" r:id="rId4"/>
    <p:sldId id="930" r:id="rId5"/>
    <p:sldId id="931" r:id="rId6"/>
    <p:sldId id="284" r:id="rId7"/>
    <p:sldId id="274" r:id="rId8"/>
    <p:sldId id="270" r:id="rId9"/>
    <p:sldId id="271" r:id="rId10"/>
    <p:sldId id="272" r:id="rId11"/>
    <p:sldId id="273" r:id="rId12"/>
    <p:sldId id="932" r:id="rId13"/>
    <p:sldId id="933" r:id="rId14"/>
    <p:sldId id="934" r:id="rId15"/>
    <p:sldId id="275" r:id="rId16"/>
    <p:sldId id="282" r:id="rId17"/>
    <p:sldId id="278" r:id="rId18"/>
    <p:sldId id="276" r:id="rId19"/>
    <p:sldId id="277" r:id="rId20"/>
    <p:sldId id="279" r:id="rId21"/>
    <p:sldId id="280" r:id="rId22"/>
    <p:sldId id="935" r:id="rId23"/>
    <p:sldId id="936" r:id="rId24"/>
    <p:sldId id="285" r:id="rId25"/>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46F098-CB99-3946-BC36-5089B446F6CE}" name="Rene Hilario Gil [gerente siniestros]" initials="RHG[s" userId="S::rgil@qualitas.com.mx::bccf0a01-7c92-42f5-abd6-22aba86a7ee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268B"/>
    <a:srgbClr val="20909F"/>
    <a:srgbClr val="0098AE"/>
    <a:srgbClr val="64B6C1"/>
    <a:srgbClr val="39ADB5"/>
    <a:srgbClr val="80237F"/>
    <a:srgbClr val="188692"/>
    <a:srgbClr val="6B10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426" autoAdjust="0"/>
    <p:restoredTop sz="91498" autoAdjust="0"/>
  </p:normalViewPr>
  <p:slideViewPr>
    <p:cSldViewPr snapToGrid="0" snapToObjects="1">
      <p:cViewPr varScale="1">
        <p:scale>
          <a:sx n="82" d="100"/>
          <a:sy n="82" d="100"/>
        </p:scale>
        <p:origin x="3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F9DCF-29FB-400D-A2E8-F99BD4ED6D6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MX"/>
        </a:p>
      </dgm:t>
    </dgm:pt>
    <dgm:pt modelId="{E6067888-39CF-438E-9295-08EC485359BF}">
      <dgm:prSet phldrT="[Texto]"/>
      <dgm:spPr>
        <a:solidFill>
          <a:srgbClr val="80237F"/>
        </a:solidFill>
      </dgm:spPr>
      <dgm:t>
        <a:bodyPr/>
        <a:lstStyle/>
        <a:p>
          <a:r>
            <a:rPr lang="es-MX" dirty="0">
              <a:latin typeface="IBM Plex Sans" panose="020B0503050203000203" pitchFamily="34" charset="0"/>
            </a:rPr>
            <a:t>Tiempos de reparación mas extensos</a:t>
          </a:r>
        </a:p>
      </dgm:t>
    </dgm:pt>
    <dgm:pt modelId="{AEBEC4AD-63DC-481D-98F9-B5D5D0B73244}" type="parTrans" cxnId="{70B9D71A-8797-4E25-AAA3-E692658B3328}">
      <dgm:prSet/>
      <dgm:spPr/>
      <dgm:t>
        <a:bodyPr/>
        <a:lstStyle/>
        <a:p>
          <a:endParaRPr lang="es-MX">
            <a:latin typeface="IBM Plex Sans" panose="020B0503050203000203" pitchFamily="34" charset="0"/>
          </a:endParaRPr>
        </a:p>
      </dgm:t>
    </dgm:pt>
    <dgm:pt modelId="{6E078736-387A-4D0A-B039-96E68B05778D}" type="sibTrans" cxnId="{70B9D71A-8797-4E25-AAA3-E692658B3328}">
      <dgm:prSet/>
      <dgm:spPr/>
      <dgm:t>
        <a:bodyPr/>
        <a:lstStyle/>
        <a:p>
          <a:endParaRPr lang="es-MX">
            <a:latin typeface="IBM Plex Sans" panose="020B0503050203000203" pitchFamily="34" charset="0"/>
          </a:endParaRPr>
        </a:p>
      </dgm:t>
    </dgm:pt>
    <dgm:pt modelId="{062D622E-0B4F-4C1E-8EE6-61BD17692ED9}">
      <dgm:prSet phldrT="[Texto]"/>
      <dgm:spPr>
        <a:solidFill>
          <a:srgbClr val="9D268B"/>
        </a:solidFill>
      </dgm:spPr>
      <dgm:t>
        <a:bodyPr/>
        <a:lstStyle/>
        <a:p>
          <a:r>
            <a:rPr lang="es-MX" dirty="0">
              <a:latin typeface="IBM Plex Sans" panose="020B0503050203000203" pitchFamily="34" charset="0"/>
            </a:rPr>
            <a:t>No existencia de refacciones (BO)</a:t>
          </a:r>
        </a:p>
      </dgm:t>
    </dgm:pt>
    <dgm:pt modelId="{18F1B684-4A3E-4999-AC0F-6AFCAC526F5C}" type="parTrans" cxnId="{440FCE6C-E9A0-4685-86D0-45B41A55B8D1}">
      <dgm:prSet/>
      <dgm:spPr/>
      <dgm:t>
        <a:bodyPr/>
        <a:lstStyle/>
        <a:p>
          <a:endParaRPr lang="es-MX">
            <a:latin typeface="IBM Plex Sans" panose="020B0503050203000203" pitchFamily="34" charset="0"/>
          </a:endParaRPr>
        </a:p>
      </dgm:t>
    </dgm:pt>
    <dgm:pt modelId="{77C513D5-7076-4FCE-97A4-F5C10E1B4C05}" type="sibTrans" cxnId="{440FCE6C-E9A0-4685-86D0-45B41A55B8D1}">
      <dgm:prSet/>
      <dgm:spPr/>
      <dgm:t>
        <a:bodyPr/>
        <a:lstStyle/>
        <a:p>
          <a:endParaRPr lang="es-MX">
            <a:latin typeface="IBM Plex Sans" panose="020B0503050203000203" pitchFamily="34" charset="0"/>
          </a:endParaRPr>
        </a:p>
      </dgm:t>
    </dgm:pt>
    <dgm:pt modelId="{0C9905C1-297E-4375-A9DA-24D2BDA175ED}">
      <dgm:prSet phldrT="[Texto]"/>
      <dgm:spPr>
        <a:solidFill>
          <a:srgbClr val="188692"/>
        </a:solidFill>
      </dgm:spPr>
      <dgm:t>
        <a:bodyPr/>
        <a:lstStyle/>
        <a:p>
          <a:r>
            <a:rPr lang="es-MX" dirty="0">
              <a:latin typeface="IBM Plex Sans" panose="020B0503050203000203" pitchFamily="34" charset="0"/>
            </a:rPr>
            <a:t>Molestias y quejas en clientes</a:t>
          </a:r>
        </a:p>
      </dgm:t>
    </dgm:pt>
    <dgm:pt modelId="{2272E335-250F-47D3-96CC-B74D30E7E7CF}" type="parTrans" cxnId="{0751E99C-6603-4C9A-8F2D-9D387E2D8140}">
      <dgm:prSet/>
      <dgm:spPr/>
      <dgm:t>
        <a:bodyPr/>
        <a:lstStyle/>
        <a:p>
          <a:endParaRPr lang="es-MX">
            <a:latin typeface="IBM Plex Sans" panose="020B0503050203000203" pitchFamily="34" charset="0"/>
          </a:endParaRPr>
        </a:p>
      </dgm:t>
    </dgm:pt>
    <dgm:pt modelId="{BECF3FA5-73AF-437C-B396-623BB860171C}" type="sibTrans" cxnId="{0751E99C-6603-4C9A-8F2D-9D387E2D8140}">
      <dgm:prSet/>
      <dgm:spPr/>
      <dgm:t>
        <a:bodyPr/>
        <a:lstStyle/>
        <a:p>
          <a:endParaRPr lang="es-MX">
            <a:latin typeface="IBM Plex Sans" panose="020B0503050203000203" pitchFamily="34" charset="0"/>
          </a:endParaRPr>
        </a:p>
      </dgm:t>
    </dgm:pt>
    <dgm:pt modelId="{B4CF6AAF-CEE1-4772-9066-83F84FC1D10E}">
      <dgm:prSet phldrT="[Texto]"/>
      <dgm:spPr>
        <a:solidFill>
          <a:srgbClr val="39ADB5"/>
        </a:solidFill>
      </dgm:spPr>
      <dgm:t>
        <a:bodyPr/>
        <a:lstStyle/>
        <a:p>
          <a:r>
            <a:rPr lang="es-MX" dirty="0">
              <a:latin typeface="IBM Plex Sans" panose="020B0503050203000203" pitchFamily="34" charset="0"/>
            </a:rPr>
            <a:t>Perspectiva de una mala atención</a:t>
          </a:r>
        </a:p>
      </dgm:t>
    </dgm:pt>
    <dgm:pt modelId="{113EA22B-607E-486F-A079-D5C8374A17F5}" type="parTrans" cxnId="{DDC9183D-9162-4800-9335-39A9E6834C51}">
      <dgm:prSet/>
      <dgm:spPr/>
      <dgm:t>
        <a:bodyPr/>
        <a:lstStyle/>
        <a:p>
          <a:endParaRPr lang="es-MX">
            <a:latin typeface="IBM Plex Sans" panose="020B0503050203000203" pitchFamily="34" charset="0"/>
          </a:endParaRPr>
        </a:p>
      </dgm:t>
    </dgm:pt>
    <dgm:pt modelId="{FF57AF26-9AF8-4546-AE1A-230C43EDAF48}" type="sibTrans" cxnId="{DDC9183D-9162-4800-9335-39A9E6834C51}">
      <dgm:prSet/>
      <dgm:spPr/>
      <dgm:t>
        <a:bodyPr/>
        <a:lstStyle/>
        <a:p>
          <a:endParaRPr lang="es-MX">
            <a:latin typeface="IBM Plex Sans" panose="020B0503050203000203" pitchFamily="34" charset="0"/>
          </a:endParaRPr>
        </a:p>
      </dgm:t>
    </dgm:pt>
    <dgm:pt modelId="{D55239DC-A03B-4EB9-AAFA-64608B8D535A}" type="pres">
      <dgm:prSet presAssocID="{FA6F9DCF-29FB-400D-A2E8-F99BD4ED6D6E}" presName="diagram" presStyleCnt="0">
        <dgm:presLayoutVars>
          <dgm:dir/>
          <dgm:resizeHandles val="exact"/>
        </dgm:presLayoutVars>
      </dgm:prSet>
      <dgm:spPr/>
    </dgm:pt>
    <dgm:pt modelId="{330CF0D7-51E3-43D4-9D9B-57E49CFEADBD}" type="pres">
      <dgm:prSet presAssocID="{E6067888-39CF-438E-9295-08EC485359BF}" presName="node" presStyleLbl="node1" presStyleIdx="0" presStyleCnt="4">
        <dgm:presLayoutVars>
          <dgm:bulletEnabled val="1"/>
        </dgm:presLayoutVars>
      </dgm:prSet>
      <dgm:spPr/>
    </dgm:pt>
    <dgm:pt modelId="{150F1601-2DE8-4638-B252-206D5EF9A68E}" type="pres">
      <dgm:prSet presAssocID="{6E078736-387A-4D0A-B039-96E68B05778D}" presName="sibTrans" presStyleCnt="0"/>
      <dgm:spPr/>
    </dgm:pt>
    <dgm:pt modelId="{952E481C-65D1-4310-A669-3706A6774A91}" type="pres">
      <dgm:prSet presAssocID="{062D622E-0B4F-4C1E-8EE6-61BD17692ED9}" presName="node" presStyleLbl="node1" presStyleIdx="1" presStyleCnt="4">
        <dgm:presLayoutVars>
          <dgm:bulletEnabled val="1"/>
        </dgm:presLayoutVars>
      </dgm:prSet>
      <dgm:spPr/>
    </dgm:pt>
    <dgm:pt modelId="{3AF88862-754F-44B8-8D03-205A98E0D761}" type="pres">
      <dgm:prSet presAssocID="{77C513D5-7076-4FCE-97A4-F5C10E1B4C05}" presName="sibTrans" presStyleCnt="0"/>
      <dgm:spPr/>
    </dgm:pt>
    <dgm:pt modelId="{CC7BC6A3-34A1-413D-AD3E-73AE9142ED62}" type="pres">
      <dgm:prSet presAssocID="{0C9905C1-297E-4375-A9DA-24D2BDA175ED}" presName="node" presStyleLbl="node1" presStyleIdx="2" presStyleCnt="4">
        <dgm:presLayoutVars>
          <dgm:bulletEnabled val="1"/>
        </dgm:presLayoutVars>
      </dgm:prSet>
      <dgm:spPr/>
    </dgm:pt>
    <dgm:pt modelId="{7E194E2B-9669-4329-9064-40F0550A614D}" type="pres">
      <dgm:prSet presAssocID="{BECF3FA5-73AF-437C-B396-623BB860171C}" presName="sibTrans" presStyleCnt="0"/>
      <dgm:spPr/>
    </dgm:pt>
    <dgm:pt modelId="{1C321A5A-60C2-4D28-9041-5612EB3DC56B}" type="pres">
      <dgm:prSet presAssocID="{B4CF6AAF-CEE1-4772-9066-83F84FC1D10E}" presName="node" presStyleLbl="node1" presStyleIdx="3" presStyleCnt="4">
        <dgm:presLayoutVars>
          <dgm:bulletEnabled val="1"/>
        </dgm:presLayoutVars>
      </dgm:prSet>
      <dgm:spPr/>
    </dgm:pt>
  </dgm:ptLst>
  <dgm:cxnLst>
    <dgm:cxn modelId="{F2A0F614-C50A-4967-A26D-1BE2BA74A2F2}" type="presOf" srcId="{B4CF6AAF-CEE1-4772-9066-83F84FC1D10E}" destId="{1C321A5A-60C2-4D28-9041-5612EB3DC56B}" srcOrd="0" destOrd="0" presId="urn:microsoft.com/office/officeart/2005/8/layout/default"/>
    <dgm:cxn modelId="{7CAE3919-37D7-481D-8680-025A45EBF89D}" type="presOf" srcId="{E6067888-39CF-438E-9295-08EC485359BF}" destId="{330CF0D7-51E3-43D4-9D9B-57E49CFEADBD}" srcOrd="0" destOrd="0" presId="urn:microsoft.com/office/officeart/2005/8/layout/default"/>
    <dgm:cxn modelId="{70B9D71A-8797-4E25-AAA3-E692658B3328}" srcId="{FA6F9DCF-29FB-400D-A2E8-F99BD4ED6D6E}" destId="{E6067888-39CF-438E-9295-08EC485359BF}" srcOrd="0" destOrd="0" parTransId="{AEBEC4AD-63DC-481D-98F9-B5D5D0B73244}" sibTransId="{6E078736-387A-4D0A-B039-96E68B05778D}"/>
    <dgm:cxn modelId="{DDC9183D-9162-4800-9335-39A9E6834C51}" srcId="{FA6F9DCF-29FB-400D-A2E8-F99BD4ED6D6E}" destId="{B4CF6AAF-CEE1-4772-9066-83F84FC1D10E}" srcOrd="3" destOrd="0" parTransId="{113EA22B-607E-486F-A079-D5C8374A17F5}" sibTransId="{FF57AF26-9AF8-4546-AE1A-230C43EDAF48}"/>
    <dgm:cxn modelId="{440FCE6C-E9A0-4685-86D0-45B41A55B8D1}" srcId="{FA6F9DCF-29FB-400D-A2E8-F99BD4ED6D6E}" destId="{062D622E-0B4F-4C1E-8EE6-61BD17692ED9}" srcOrd="1" destOrd="0" parTransId="{18F1B684-4A3E-4999-AC0F-6AFCAC526F5C}" sibTransId="{77C513D5-7076-4FCE-97A4-F5C10E1B4C05}"/>
    <dgm:cxn modelId="{B66E1177-CBE1-4B0C-A96E-17465EC9F7C1}" type="presOf" srcId="{FA6F9DCF-29FB-400D-A2E8-F99BD4ED6D6E}" destId="{D55239DC-A03B-4EB9-AAFA-64608B8D535A}" srcOrd="0" destOrd="0" presId="urn:microsoft.com/office/officeart/2005/8/layout/default"/>
    <dgm:cxn modelId="{7C19C55A-4033-4B73-8E69-C543925B78E0}" type="presOf" srcId="{0C9905C1-297E-4375-A9DA-24D2BDA175ED}" destId="{CC7BC6A3-34A1-413D-AD3E-73AE9142ED62}" srcOrd="0" destOrd="0" presId="urn:microsoft.com/office/officeart/2005/8/layout/default"/>
    <dgm:cxn modelId="{B3CAA096-CAA0-48F2-ABE1-63A1B178265B}" type="presOf" srcId="{062D622E-0B4F-4C1E-8EE6-61BD17692ED9}" destId="{952E481C-65D1-4310-A669-3706A6774A91}" srcOrd="0" destOrd="0" presId="urn:microsoft.com/office/officeart/2005/8/layout/default"/>
    <dgm:cxn modelId="{0751E99C-6603-4C9A-8F2D-9D387E2D8140}" srcId="{FA6F9DCF-29FB-400D-A2E8-F99BD4ED6D6E}" destId="{0C9905C1-297E-4375-A9DA-24D2BDA175ED}" srcOrd="2" destOrd="0" parTransId="{2272E335-250F-47D3-96CC-B74D30E7E7CF}" sibTransId="{BECF3FA5-73AF-437C-B396-623BB860171C}"/>
    <dgm:cxn modelId="{17458D30-6D7C-426B-8610-41F4C719F58A}" type="presParOf" srcId="{D55239DC-A03B-4EB9-AAFA-64608B8D535A}" destId="{330CF0D7-51E3-43D4-9D9B-57E49CFEADBD}" srcOrd="0" destOrd="0" presId="urn:microsoft.com/office/officeart/2005/8/layout/default"/>
    <dgm:cxn modelId="{36F3B82A-0FFC-4FA9-97D0-0D0066AB35F5}" type="presParOf" srcId="{D55239DC-A03B-4EB9-AAFA-64608B8D535A}" destId="{150F1601-2DE8-4638-B252-206D5EF9A68E}" srcOrd="1" destOrd="0" presId="urn:microsoft.com/office/officeart/2005/8/layout/default"/>
    <dgm:cxn modelId="{17974777-8507-4742-92FF-180829A0EFBF}" type="presParOf" srcId="{D55239DC-A03B-4EB9-AAFA-64608B8D535A}" destId="{952E481C-65D1-4310-A669-3706A6774A91}" srcOrd="2" destOrd="0" presId="urn:microsoft.com/office/officeart/2005/8/layout/default"/>
    <dgm:cxn modelId="{FEB05FDB-71C7-438F-90A9-2C7E84B8F96A}" type="presParOf" srcId="{D55239DC-A03B-4EB9-AAFA-64608B8D535A}" destId="{3AF88862-754F-44B8-8D03-205A98E0D761}" srcOrd="3" destOrd="0" presId="urn:microsoft.com/office/officeart/2005/8/layout/default"/>
    <dgm:cxn modelId="{6C8BCF4C-AD4C-4EA4-9083-3FB1D60A2D34}" type="presParOf" srcId="{D55239DC-A03B-4EB9-AAFA-64608B8D535A}" destId="{CC7BC6A3-34A1-413D-AD3E-73AE9142ED62}" srcOrd="4" destOrd="0" presId="urn:microsoft.com/office/officeart/2005/8/layout/default"/>
    <dgm:cxn modelId="{C96EEE8C-C778-41F4-8D16-2C4928C84B5C}" type="presParOf" srcId="{D55239DC-A03B-4EB9-AAFA-64608B8D535A}" destId="{7E194E2B-9669-4329-9064-40F0550A614D}" srcOrd="5" destOrd="0" presId="urn:microsoft.com/office/officeart/2005/8/layout/default"/>
    <dgm:cxn modelId="{87D3E612-E1D9-4B2F-BEA0-7E5F58D93961}" type="presParOf" srcId="{D55239DC-A03B-4EB9-AAFA-64608B8D535A}" destId="{1C321A5A-60C2-4D28-9041-5612EB3DC56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6F9DCF-29FB-400D-A2E8-F99BD4ED6D6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MX"/>
        </a:p>
      </dgm:t>
    </dgm:pt>
    <dgm:pt modelId="{E6067888-39CF-438E-9295-08EC485359BF}">
      <dgm:prSet phldrT="[Texto]"/>
      <dgm:spPr>
        <a:solidFill>
          <a:srgbClr val="80237F"/>
        </a:solidFill>
      </dgm:spPr>
      <dgm:t>
        <a:bodyPr/>
        <a:lstStyle/>
        <a:p>
          <a:r>
            <a:rPr lang="es-MX" dirty="0">
              <a:latin typeface="IBM Plex Sans" panose="020B0503050203000203" pitchFamily="34" charset="0"/>
            </a:rPr>
            <a:t>Cambio de origen de la pieza</a:t>
          </a:r>
        </a:p>
      </dgm:t>
    </dgm:pt>
    <dgm:pt modelId="{AEBEC4AD-63DC-481D-98F9-B5D5D0B73244}" type="parTrans" cxnId="{70B9D71A-8797-4E25-AAA3-E692658B3328}">
      <dgm:prSet/>
      <dgm:spPr/>
      <dgm:t>
        <a:bodyPr/>
        <a:lstStyle/>
        <a:p>
          <a:endParaRPr lang="es-MX">
            <a:latin typeface="IBM Plex Sans" panose="020B0503050203000203" pitchFamily="34" charset="0"/>
          </a:endParaRPr>
        </a:p>
      </dgm:t>
    </dgm:pt>
    <dgm:pt modelId="{6E078736-387A-4D0A-B039-96E68B05778D}" type="sibTrans" cxnId="{70B9D71A-8797-4E25-AAA3-E692658B3328}">
      <dgm:prSet/>
      <dgm:spPr/>
      <dgm:t>
        <a:bodyPr/>
        <a:lstStyle/>
        <a:p>
          <a:endParaRPr lang="es-MX">
            <a:latin typeface="IBM Plex Sans" panose="020B0503050203000203" pitchFamily="34" charset="0"/>
          </a:endParaRPr>
        </a:p>
      </dgm:t>
    </dgm:pt>
    <dgm:pt modelId="{062D622E-0B4F-4C1E-8EE6-61BD17692ED9}">
      <dgm:prSet phldrT="[Texto]"/>
      <dgm:spPr>
        <a:solidFill>
          <a:srgbClr val="9D268B"/>
        </a:solidFill>
      </dgm:spPr>
      <dgm:t>
        <a:bodyPr/>
        <a:lstStyle/>
        <a:p>
          <a:r>
            <a:rPr lang="es-MX" dirty="0">
              <a:latin typeface="IBM Plex Sans" panose="020B0503050203000203" pitchFamily="34" charset="0"/>
            </a:rPr>
            <a:t>Pago al cliente por concepto de la pieza</a:t>
          </a:r>
        </a:p>
      </dgm:t>
    </dgm:pt>
    <dgm:pt modelId="{18F1B684-4A3E-4999-AC0F-6AFCAC526F5C}" type="parTrans" cxnId="{440FCE6C-E9A0-4685-86D0-45B41A55B8D1}">
      <dgm:prSet/>
      <dgm:spPr/>
      <dgm:t>
        <a:bodyPr/>
        <a:lstStyle/>
        <a:p>
          <a:endParaRPr lang="es-MX">
            <a:latin typeface="IBM Plex Sans" panose="020B0503050203000203" pitchFamily="34" charset="0"/>
          </a:endParaRPr>
        </a:p>
      </dgm:t>
    </dgm:pt>
    <dgm:pt modelId="{77C513D5-7076-4FCE-97A4-F5C10E1B4C05}" type="sibTrans" cxnId="{440FCE6C-E9A0-4685-86D0-45B41A55B8D1}">
      <dgm:prSet/>
      <dgm:spPr/>
      <dgm:t>
        <a:bodyPr/>
        <a:lstStyle/>
        <a:p>
          <a:endParaRPr lang="es-MX">
            <a:latin typeface="IBM Plex Sans" panose="020B0503050203000203" pitchFamily="34" charset="0"/>
          </a:endParaRPr>
        </a:p>
      </dgm:t>
    </dgm:pt>
    <dgm:pt modelId="{0C9905C1-297E-4375-A9DA-24D2BDA175ED}">
      <dgm:prSet phldrT="[Texto]"/>
      <dgm:spPr>
        <a:solidFill>
          <a:srgbClr val="188692"/>
        </a:solidFill>
      </dgm:spPr>
      <dgm:t>
        <a:bodyPr/>
        <a:lstStyle/>
        <a:p>
          <a:r>
            <a:rPr lang="es-MX" dirty="0">
              <a:latin typeface="IBM Plex Sans" panose="020B0503050203000203" pitchFamily="34" charset="0"/>
            </a:rPr>
            <a:t>Reparación provisional de la pieza afectada</a:t>
          </a:r>
        </a:p>
      </dgm:t>
    </dgm:pt>
    <dgm:pt modelId="{2272E335-250F-47D3-96CC-B74D30E7E7CF}" type="parTrans" cxnId="{0751E99C-6603-4C9A-8F2D-9D387E2D8140}">
      <dgm:prSet/>
      <dgm:spPr/>
      <dgm:t>
        <a:bodyPr/>
        <a:lstStyle/>
        <a:p>
          <a:endParaRPr lang="es-MX">
            <a:latin typeface="IBM Plex Sans" panose="020B0503050203000203" pitchFamily="34" charset="0"/>
          </a:endParaRPr>
        </a:p>
      </dgm:t>
    </dgm:pt>
    <dgm:pt modelId="{BECF3FA5-73AF-437C-B396-623BB860171C}" type="sibTrans" cxnId="{0751E99C-6603-4C9A-8F2D-9D387E2D8140}">
      <dgm:prSet/>
      <dgm:spPr/>
      <dgm:t>
        <a:bodyPr/>
        <a:lstStyle/>
        <a:p>
          <a:endParaRPr lang="es-MX">
            <a:latin typeface="IBM Plex Sans" panose="020B0503050203000203" pitchFamily="34" charset="0"/>
          </a:endParaRPr>
        </a:p>
      </dgm:t>
    </dgm:pt>
    <dgm:pt modelId="{D55239DC-A03B-4EB9-AAFA-64608B8D535A}" type="pres">
      <dgm:prSet presAssocID="{FA6F9DCF-29FB-400D-A2E8-F99BD4ED6D6E}" presName="diagram" presStyleCnt="0">
        <dgm:presLayoutVars>
          <dgm:dir/>
          <dgm:resizeHandles val="exact"/>
        </dgm:presLayoutVars>
      </dgm:prSet>
      <dgm:spPr/>
    </dgm:pt>
    <dgm:pt modelId="{330CF0D7-51E3-43D4-9D9B-57E49CFEADBD}" type="pres">
      <dgm:prSet presAssocID="{E6067888-39CF-438E-9295-08EC485359BF}" presName="node" presStyleLbl="node1" presStyleIdx="0" presStyleCnt="3">
        <dgm:presLayoutVars>
          <dgm:bulletEnabled val="1"/>
        </dgm:presLayoutVars>
      </dgm:prSet>
      <dgm:spPr/>
    </dgm:pt>
    <dgm:pt modelId="{150F1601-2DE8-4638-B252-206D5EF9A68E}" type="pres">
      <dgm:prSet presAssocID="{6E078736-387A-4D0A-B039-96E68B05778D}" presName="sibTrans" presStyleCnt="0"/>
      <dgm:spPr/>
    </dgm:pt>
    <dgm:pt modelId="{952E481C-65D1-4310-A669-3706A6774A91}" type="pres">
      <dgm:prSet presAssocID="{062D622E-0B4F-4C1E-8EE6-61BD17692ED9}" presName="node" presStyleLbl="node1" presStyleIdx="1" presStyleCnt="3">
        <dgm:presLayoutVars>
          <dgm:bulletEnabled val="1"/>
        </dgm:presLayoutVars>
      </dgm:prSet>
      <dgm:spPr/>
    </dgm:pt>
    <dgm:pt modelId="{3AF88862-754F-44B8-8D03-205A98E0D761}" type="pres">
      <dgm:prSet presAssocID="{77C513D5-7076-4FCE-97A4-F5C10E1B4C05}" presName="sibTrans" presStyleCnt="0"/>
      <dgm:spPr/>
    </dgm:pt>
    <dgm:pt modelId="{CC7BC6A3-34A1-413D-AD3E-73AE9142ED62}" type="pres">
      <dgm:prSet presAssocID="{0C9905C1-297E-4375-A9DA-24D2BDA175ED}" presName="node" presStyleLbl="node1" presStyleIdx="2" presStyleCnt="3">
        <dgm:presLayoutVars>
          <dgm:bulletEnabled val="1"/>
        </dgm:presLayoutVars>
      </dgm:prSet>
      <dgm:spPr/>
    </dgm:pt>
  </dgm:ptLst>
  <dgm:cxnLst>
    <dgm:cxn modelId="{7CAE3919-37D7-481D-8680-025A45EBF89D}" type="presOf" srcId="{E6067888-39CF-438E-9295-08EC485359BF}" destId="{330CF0D7-51E3-43D4-9D9B-57E49CFEADBD}" srcOrd="0" destOrd="0" presId="urn:microsoft.com/office/officeart/2005/8/layout/default"/>
    <dgm:cxn modelId="{70B9D71A-8797-4E25-AAA3-E692658B3328}" srcId="{FA6F9DCF-29FB-400D-A2E8-F99BD4ED6D6E}" destId="{E6067888-39CF-438E-9295-08EC485359BF}" srcOrd="0" destOrd="0" parTransId="{AEBEC4AD-63DC-481D-98F9-B5D5D0B73244}" sibTransId="{6E078736-387A-4D0A-B039-96E68B05778D}"/>
    <dgm:cxn modelId="{440FCE6C-E9A0-4685-86D0-45B41A55B8D1}" srcId="{FA6F9DCF-29FB-400D-A2E8-F99BD4ED6D6E}" destId="{062D622E-0B4F-4C1E-8EE6-61BD17692ED9}" srcOrd="1" destOrd="0" parTransId="{18F1B684-4A3E-4999-AC0F-6AFCAC526F5C}" sibTransId="{77C513D5-7076-4FCE-97A4-F5C10E1B4C05}"/>
    <dgm:cxn modelId="{B66E1177-CBE1-4B0C-A96E-17465EC9F7C1}" type="presOf" srcId="{FA6F9DCF-29FB-400D-A2E8-F99BD4ED6D6E}" destId="{D55239DC-A03B-4EB9-AAFA-64608B8D535A}" srcOrd="0" destOrd="0" presId="urn:microsoft.com/office/officeart/2005/8/layout/default"/>
    <dgm:cxn modelId="{7C19C55A-4033-4B73-8E69-C543925B78E0}" type="presOf" srcId="{0C9905C1-297E-4375-A9DA-24D2BDA175ED}" destId="{CC7BC6A3-34A1-413D-AD3E-73AE9142ED62}" srcOrd="0" destOrd="0" presId="urn:microsoft.com/office/officeart/2005/8/layout/default"/>
    <dgm:cxn modelId="{B3CAA096-CAA0-48F2-ABE1-63A1B178265B}" type="presOf" srcId="{062D622E-0B4F-4C1E-8EE6-61BD17692ED9}" destId="{952E481C-65D1-4310-A669-3706A6774A91}" srcOrd="0" destOrd="0" presId="urn:microsoft.com/office/officeart/2005/8/layout/default"/>
    <dgm:cxn modelId="{0751E99C-6603-4C9A-8F2D-9D387E2D8140}" srcId="{FA6F9DCF-29FB-400D-A2E8-F99BD4ED6D6E}" destId="{0C9905C1-297E-4375-A9DA-24D2BDA175ED}" srcOrd="2" destOrd="0" parTransId="{2272E335-250F-47D3-96CC-B74D30E7E7CF}" sibTransId="{BECF3FA5-73AF-437C-B396-623BB860171C}"/>
    <dgm:cxn modelId="{17458D30-6D7C-426B-8610-41F4C719F58A}" type="presParOf" srcId="{D55239DC-A03B-4EB9-AAFA-64608B8D535A}" destId="{330CF0D7-51E3-43D4-9D9B-57E49CFEADBD}" srcOrd="0" destOrd="0" presId="urn:microsoft.com/office/officeart/2005/8/layout/default"/>
    <dgm:cxn modelId="{36F3B82A-0FFC-4FA9-97D0-0D0066AB35F5}" type="presParOf" srcId="{D55239DC-A03B-4EB9-AAFA-64608B8D535A}" destId="{150F1601-2DE8-4638-B252-206D5EF9A68E}" srcOrd="1" destOrd="0" presId="urn:microsoft.com/office/officeart/2005/8/layout/default"/>
    <dgm:cxn modelId="{17974777-8507-4742-92FF-180829A0EFBF}" type="presParOf" srcId="{D55239DC-A03B-4EB9-AAFA-64608B8D535A}" destId="{952E481C-65D1-4310-A669-3706A6774A91}" srcOrd="2" destOrd="0" presId="urn:microsoft.com/office/officeart/2005/8/layout/default"/>
    <dgm:cxn modelId="{FEB05FDB-71C7-438F-90A9-2C7E84B8F96A}" type="presParOf" srcId="{D55239DC-A03B-4EB9-AAFA-64608B8D535A}" destId="{3AF88862-754F-44B8-8D03-205A98E0D761}" srcOrd="3" destOrd="0" presId="urn:microsoft.com/office/officeart/2005/8/layout/default"/>
    <dgm:cxn modelId="{6C8BCF4C-AD4C-4EA4-9083-3FB1D60A2D34}" type="presParOf" srcId="{D55239DC-A03B-4EB9-AAFA-64608B8D535A}" destId="{CC7BC6A3-34A1-413D-AD3E-73AE9142ED62}"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CF0D7-51E3-43D4-9D9B-57E49CFEADBD}">
      <dsp:nvSpPr>
        <dsp:cNvPr id="0" name=""/>
        <dsp:cNvSpPr/>
      </dsp:nvSpPr>
      <dsp:spPr>
        <a:xfrm>
          <a:off x="497" y="439639"/>
          <a:ext cx="1938830" cy="1163298"/>
        </a:xfrm>
        <a:prstGeom prst="rect">
          <a:avLst/>
        </a:prstGeom>
        <a:solidFill>
          <a:srgbClr val="8023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latin typeface="IBM Plex Sans" panose="020B0503050203000203" pitchFamily="34" charset="0"/>
            </a:rPr>
            <a:t>Tiempos de reparación mas extensos</a:t>
          </a:r>
        </a:p>
      </dsp:txBody>
      <dsp:txXfrm>
        <a:off x="497" y="439639"/>
        <a:ext cx="1938830" cy="1163298"/>
      </dsp:txXfrm>
    </dsp:sp>
    <dsp:sp modelId="{952E481C-65D1-4310-A669-3706A6774A91}">
      <dsp:nvSpPr>
        <dsp:cNvPr id="0" name=""/>
        <dsp:cNvSpPr/>
      </dsp:nvSpPr>
      <dsp:spPr>
        <a:xfrm>
          <a:off x="2133210" y="439639"/>
          <a:ext cx="1938830" cy="1163298"/>
        </a:xfrm>
        <a:prstGeom prst="rect">
          <a:avLst/>
        </a:prstGeom>
        <a:solidFill>
          <a:srgbClr val="9D268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latin typeface="IBM Plex Sans" panose="020B0503050203000203" pitchFamily="34" charset="0"/>
            </a:rPr>
            <a:t>No existencia de refacciones (BO)</a:t>
          </a:r>
        </a:p>
      </dsp:txBody>
      <dsp:txXfrm>
        <a:off x="2133210" y="439639"/>
        <a:ext cx="1938830" cy="1163298"/>
      </dsp:txXfrm>
    </dsp:sp>
    <dsp:sp modelId="{CC7BC6A3-34A1-413D-AD3E-73AE9142ED62}">
      <dsp:nvSpPr>
        <dsp:cNvPr id="0" name=""/>
        <dsp:cNvSpPr/>
      </dsp:nvSpPr>
      <dsp:spPr>
        <a:xfrm>
          <a:off x="497" y="1796820"/>
          <a:ext cx="1938830" cy="1163298"/>
        </a:xfrm>
        <a:prstGeom prst="rect">
          <a:avLst/>
        </a:prstGeom>
        <a:solidFill>
          <a:srgbClr val="1886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latin typeface="IBM Plex Sans" panose="020B0503050203000203" pitchFamily="34" charset="0"/>
            </a:rPr>
            <a:t>Molestias y quejas en clientes</a:t>
          </a:r>
        </a:p>
      </dsp:txBody>
      <dsp:txXfrm>
        <a:off x="497" y="1796820"/>
        <a:ext cx="1938830" cy="1163298"/>
      </dsp:txXfrm>
    </dsp:sp>
    <dsp:sp modelId="{1C321A5A-60C2-4D28-9041-5612EB3DC56B}">
      <dsp:nvSpPr>
        <dsp:cNvPr id="0" name=""/>
        <dsp:cNvSpPr/>
      </dsp:nvSpPr>
      <dsp:spPr>
        <a:xfrm>
          <a:off x="2133210" y="1796820"/>
          <a:ext cx="1938830" cy="1163298"/>
        </a:xfrm>
        <a:prstGeom prst="rect">
          <a:avLst/>
        </a:prstGeom>
        <a:solidFill>
          <a:srgbClr val="39ADB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latin typeface="IBM Plex Sans" panose="020B0503050203000203" pitchFamily="34" charset="0"/>
            </a:rPr>
            <a:t>Perspectiva de una mala atención</a:t>
          </a:r>
        </a:p>
      </dsp:txBody>
      <dsp:txXfrm>
        <a:off x="2133210" y="1796820"/>
        <a:ext cx="1938830" cy="1163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CF0D7-51E3-43D4-9D9B-57E49CFEADBD}">
      <dsp:nvSpPr>
        <dsp:cNvPr id="0" name=""/>
        <dsp:cNvSpPr/>
      </dsp:nvSpPr>
      <dsp:spPr>
        <a:xfrm>
          <a:off x="497" y="439639"/>
          <a:ext cx="1938830" cy="1163298"/>
        </a:xfrm>
        <a:prstGeom prst="rect">
          <a:avLst/>
        </a:prstGeom>
        <a:solidFill>
          <a:srgbClr val="8023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dirty="0">
              <a:latin typeface="IBM Plex Sans" panose="020B0503050203000203" pitchFamily="34" charset="0"/>
            </a:rPr>
            <a:t>Cambio de origen de la pieza</a:t>
          </a:r>
        </a:p>
      </dsp:txBody>
      <dsp:txXfrm>
        <a:off x="497" y="439639"/>
        <a:ext cx="1938830" cy="1163298"/>
      </dsp:txXfrm>
    </dsp:sp>
    <dsp:sp modelId="{952E481C-65D1-4310-A669-3706A6774A91}">
      <dsp:nvSpPr>
        <dsp:cNvPr id="0" name=""/>
        <dsp:cNvSpPr/>
      </dsp:nvSpPr>
      <dsp:spPr>
        <a:xfrm>
          <a:off x="2133210" y="439639"/>
          <a:ext cx="1938830" cy="1163298"/>
        </a:xfrm>
        <a:prstGeom prst="rect">
          <a:avLst/>
        </a:prstGeom>
        <a:solidFill>
          <a:srgbClr val="9D268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dirty="0">
              <a:latin typeface="IBM Plex Sans" panose="020B0503050203000203" pitchFamily="34" charset="0"/>
            </a:rPr>
            <a:t>Pago al cliente por concepto de la pieza</a:t>
          </a:r>
        </a:p>
      </dsp:txBody>
      <dsp:txXfrm>
        <a:off x="2133210" y="439639"/>
        <a:ext cx="1938830" cy="1163298"/>
      </dsp:txXfrm>
    </dsp:sp>
    <dsp:sp modelId="{CC7BC6A3-34A1-413D-AD3E-73AE9142ED62}">
      <dsp:nvSpPr>
        <dsp:cNvPr id="0" name=""/>
        <dsp:cNvSpPr/>
      </dsp:nvSpPr>
      <dsp:spPr>
        <a:xfrm>
          <a:off x="1066853" y="1796820"/>
          <a:ext cx="1938830" cy="1163298"/>
        </a:xfrm>
        <a:prstGeom prst="rect">
          <a:avLst/>
        </a:prstGeom>
        <a:solidFill>
          <a:srgbClr val="1886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dirty="0">
              <a:latin typeface="IBM Plex Sans" panose="020B0503050203000203" pitchFamily="34" charset="0"/>
            </a:rPr>
            <a:t>Reparación provisional de la pieza afectada</a:t>
          </a:r>
        </a:p>
      </dsp:txBody>
      <dsp:txXfrm>
        <a:off x="1066853" y="1796820"/>
        <a:ext cx="1938830" cy="116329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000" y="685800"/>
            <a:ext cx="6096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306790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085961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37142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499812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561257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848169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629251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225949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181414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4176332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4274016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438587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67808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699346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900961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4172438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310358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433075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91365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575939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466550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978783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1597820"/>
            <a:ext cx="7772400" cy="1102519"/>
          </a:xfrm>
          <a:prstGeom prst="rect">
            <a:avLst/>
          </a:prstGeom>
        </p:spPr>
        <p:txBody>
          <a:bodyPr/>
          <a:lstStyle/>
          <a:p>
            <a:r>
              <a:t>Title Text</a:t>
            </a:r>
          </a:p>
        </p:txBody>
      </p:sp>
      <p:sp>
        <p:nvSpPr>
          <p:cNvPr id="12" name="Body Level One…"/>
          <p:cNvSpPr txBox="1">
            <a:spLocks noGrp="1"/>
          </p:cNvSpPr>
          <p:nvPr>
            <p:ph type="body" sz="quarter" idx="1"/>
          </p:nvPr>
        </p:nvSpPr>
        <p:spPr>
          <a:xfrm>
            <a:off x="1371600" y="2914650"/>
            <a:ext cx="6400800" cy="1314450"/>
          </a:xfrm>
          <a:prstGeom prst="rect">
            <a:avLst/>
          </a:prstGeom>
        </p:spPr>
        <p:txBody>
          <a:bodyPr/>
          <a:lstStyle>
            <a:lvl1pPr marL="0" indent="0" algn="ctr">
              <a:buSzTx/>
              <a:buFontTx/>
              <a:buNone/>
              <a:defRPr>
                <a:solidFill>
                  <a:srgbClr val="888888"/>
                </a:solidFill>
              </a:defRPr>
            </a:lvl1pPr>
            <a:lvl2pPr marL="0" indent="457189" algn="ctr">
              <a:buSzTx/>
              <a:buFontTx/>
              <a:buNone/>
              <a:defRPr>
                <a:solidFill>
                  <a:srgbClr val="888888"/>
                </a:solidFill>
              </a:defRPr>
            </a:lvl2pPr>
            <a:lvl3pPr marL="0" indent="914378" algn="ctr">
              <a:buSzTx/>
              <a:buFontTx/>
              <a:buNone/>
              <a:defRPr>
                <a:solidFill>
                  <a:srgbClr val="888888"/>
                </a:solidFill>
              </a:defRPr>
            </a:lvl3pPr>
            <a:lvl4pPr marL="0" indent="1371566" algn="ctr">
              <a:buSzTx/>
              <a:buFontTx/>
              <a:buNone/>
              <a:defRPr>
                <a:solidFill>
                  <a:srgbClr val="888888"/>
                </a:solidFill>
              </a:defRPr>
            </a:lvl4pPr>
            <a:lvl5pPr marL="0" indent="1828754"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lang="es-MX" smtClean="0"/>
              <a:t>‹Nº›</a:t>
            </a:fld>
            <a:endParaRPr lang="es-MX"/>
          </a:p>
        </p:txBody>
      </p:sp>
    </p:spTree>
    <p:extLst>
      <p:ext uri="{BB962C8B-B14F-4D97-AF65-F5344CB8AC3E}">
        <p14:creationId xmlns:p14="http://schemas.microsoft.com/office/powerpoint/2010/main" val="73240348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rPr lang="es-MX" smtClean="0"/>
              <a:t>‹Nº›</a:t>
            </a:fld>
            <a:endParaRPr lang="es-MX"/>
          </a:p>
        </p:txBody>
      </p:sp>
    </p:spTree>
    <p:extLst>
      <p:ext uri="{BB962C8B-B14F-4D97-AF65-F5344CB8AC3E}">
        <p14:creationId xmlns:p14="http://schemas.microsoft.com/office/powerpoint/2010/main" val="424284983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6629400" y="205979"/>
            <a:ext cx="2057400" cy="4388645"/>
          </a:xfrm>
          <a:prstGeom prst="rect">
            <a:avLst/>
          </a:prstGeom>
        </p:spPr>
        <p:txBody>
          <a:bodyPr/>
          <a:lstStyle/>
          <a:p>
            <a:r>
              <a:t>Title Text</a:t>
            </a:r>
          </a:p>
        </p:txBody>
      </p:sp>
      <p:sp>
        <p:nvSpPr>
          <p:cNvPr id="102" name="Body Level One…"/>
          <p:cNvSpPr txBox="1">
            <a:spLocks noGrp="1"/>
          </p:cNvSpPr>
          <p:nvPr>
            <p:ph type="body" idx="1"/>
          </p:nvPr>
        </p:nvSpPr>
        <p:spPr>
          <a:xfrm>
            <a:off x="457200" y="205979"/>
            <a:ext cx="6019800" cy="438864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lang="es-MX" smtClean="0"/>
              <a:t>‹Nº›</a:t>
            </a:fld>
            <a:endParaRPr lang="es-MX"/>
          </a:p>
        </p:txBody>
      </p:sp>
    </p:spTree>
    <p:extLst>
      <p:ext uri="{BB962C8B-B14F-4D97-AF65-F5344CB8AC3E}">
        <p14:creationId xmlns:p14="http://schemas.microsoft.com/office/powerpoint/2010/main" val="52243677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rPr lang="es-MX" smtClean="0"/>
              <a:t>‹Nº›</a:t>
            </a:fld>
            <a:endParaRPr lang="es-MX"/>
          </a:p>
        </p:txBody>
      </p:sp>
    </p:spTree>
    <p:extLst>
      <p:ext uri="{BB962C8B-B14F-4D97-AF65-F5344CB8AC3E}">
        <p14:creationId xmlns:p14="http://schemas.microsoft.com/office/powerpoint/2010/main" val="202182617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4" y="3305176"/>
            <a:ext cx="7772401" cy="1021556"/>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722314" y="2180036"/>
            <a:ext cx="7772401" cy="1125141"/>
          </a:xfrm>
          <a:prstGeom prst="rect">
            <a:avLst/>
          </a:prstGeom>
        </p:spPr>
        <p:txBody>
          <a:bodyPr anchor="b"/>
          <a:lstStyle>
            <a:lvl1pPr marL="0" indent="0">
              <a:spcBef>
                <a:spcPts val="400"/>
              </a:spcBef>
              <a:buSzTx/>
              <a:buFontTx/>
              <a:buNone/>
              <a:defRPr sz="2000">
                <a:solidFill>
                  <a:srgbClr val="888888"/>
                </a:solidFill>
              </a:defRPr>
            </a:lvl1pPr>
            <a:lvl2pPr marL="0" indent="457189">
              <a:spcBef>
                <a:spcPts val="400"/>
              </a:spcBef>
              <a:buSzTx/>
              <a:buFontTx/>
              <a:buNone/>
              <a:defRPr sz="2000">
                <a:solidFill>
                  <a:srgbClr val="888888"/>
                </a:solidFill>
              </a:defRPr>
            </a:lvl2pPr>
            <a:lvl3pPr marL="0" indent="914378">
              <a:spcBef>
                <a:spcPts val="400"/>
              </a:spcBef>
              <a:buSzTx/>
              <a:buFontTx/>
              <a:buNone/>
              <a:defRPr sz="2000">
                <a:solidFill>
                  <a:srgbClr val="888888"/>
                </a:solidFill>
              </a:defRPr>
            </a:lvl3pPr>
            <a:lvl4pPr marL="0" indent="1371566">
              <a:spcBef>
                <a:spcPts val="400"/>
              </a:spcBef>
              <a:buSzTx/>
              <a:buFontTx/>
              <a:buNone/>
              <a:defRPr sz="2000">
                <a:solidFill>
                  <a:srgbClr val="888888"/>
                </a:solidFill>
              </a:defRPr>
            </a:lvl4pPr>
            <a:lvl5pPr marL="0" indent="1828754">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lang="es-MX" smtClean="0"/>
              <a:t>‹Nº›</a:t>
            </a:fld>
            <a:endParaRPr lang="es-MX"/>
          </a:p>
        </p:txBody>
      </p:sp>
    </p:spTree>
    <p:extLst>
      <p:ext uri="{BB962C8B-B14F-4D97-AF65-F5344CB8AC3E}">
        <p14:creationId xmlns:p14="http://schemas.microsoft.com/office/powerpoint/2010/main" val="185269468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200151"/>
            <a:ext cx="4038600" cy="3394472"/>
          </a:xfrm>
          <a:prstGeom prst="rect">
            <a:avLst/>
          </a:prstGeom>
        </p:spPr>
        <p:txBody>
          <a:bodyPr/>
          <a:lstStyle>
            <a:lvl1pPr>
              <a:spcBef>
                <a:spcPts val="600"/>
              </a:spcBef>
              <a:defRPr sz="2800"/>
            </a:lvl1pPr>
            <a:lvl2pPr marL="790556" indent="-333367">
              <a:spcBef>
                <a:spcPts val="600"/>
              </a:spcBef>
              <a:defRPr sz="2800"/>
            </a:lvl2pPr>
            <a:lvl3pPr marL="1234409" indent="-320031">
              <a:spcBef>
                <a:spcPts val="600"/>
              </a:spcBef>
              <a:defRPr sz="2800"/>
            </a:lvl3pPr>
            <a:lvl4pPr marL="1727157" indent="-355591">
              <a:spcBef>
                <a:spcPts val="600"/>
              </a:spcBef>
              <a:defRPr sz="2800"/>
            </a:lvl4pPr>
            <a:lvl5pPr marL="2184346" indent="-355591">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rPr lang="es-MX" smtClean="0"/>
              <a:t>‹Nº›</a:t>
            </a:fld>
            <a:endParaRPr lang="es-MX"/>
          </a:p>
        </p:txBody>
      </p:sp>
    </p:spTree>
    <p:extLst>
      <p:ext uri="{BB962C8B-B14F-4D97-AF65-F5344CB8AC3E}">
        <p14:creationId xmlns:p14="http://schemas.microsoft.com/office/powerpoint/2010/main" val="188732109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151335"/>
            <a:ext cx="4040188" cy="479822"/>
          </a:xfrm>
          <a:prstGeom prst="rect">
            <a:avLst/>
          </a:prstGeom>
        </p:spPr>
        <p:txBody>
          <a:bodyPr anchor="b"/>
          <a:lstStyle>
            <a:lvl1pPr marL="0" indent="0">
              <a:spcBef>
                <a:spcPts val="500"/>
              </a:spcBef>
              <a:buSzTx/>
              <a:buFontTx/>
              <a:buNone/>
              <a:defRPr sz="2400" b="1"/>
            </a:lvl1pPr>
            <a:lvl2pPr marL="0" indent="457189">
              <a:spcBef>
                <a:spcPts val="500"/>
              </a:spcBef>
              <a:buSzTx/>
              <a:buFontTx/>
              <a:buNone/>
              <a:defRPr sz="2400" b="1"/>
            </a:lvl2pPr>
            <a:lvl3pPr marL="0" indent="914378">
              <a:spcBef>
                <a:spcPts val="500"/>
              </a:spcBef>
              <a:buSzTx/>
              <a:buFontTx/>
              <a:buNone/>
              <a:defRPr sz="2400" b="1"/>
            </a:lvl3pPr>
            <a:lvl4pPr marL="0" indent="1371566">
              <a:spcBef>
                <a:spcPts val="500"/>
              </a:spcBef>
              <a:buSzTx/>
              <a:buFontTx/>
              <a:buNone/>
              <a:defRPr sz="2400" b="1"/>
            </a:lvl4pPr>
            <a:lvl5pPr marL="0" indent="1828754">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Marcador de texto 4"/>
          <p:cNvSpPr>
            <a:spLocks noGrp="1"/>
          </p:cNvSpPr>
          <p:nvPr>
            <p:ph type="body" sz="quarter" idx="13"/>
          </p:nvPr>
        </p:nvSpPr>
        <p:spPr>
          <a:xfrm>
            <a:off x="4645027" y="1151335"/>
            <a:ext cx="4041775" cy="479822"/>
          </a:xfrm>
          <a:prstGeom prst="rect">
            <a:avLst/>
          </a:prstGeom>
        </p:spPr>
        <p:txBody>
          <a:bodyPr anchor="b"/>
          <a:lstStyle>
            <a:lvl1pPr marL="0" indent="0">
              <a:spcBef>
                <a:spcPts val="375"/>
              </a:spcBef>
              <a:buSzTx/>
              <a:buFontTx/>
              <a:buNone/>
              <a:defRPr sz="2400" b="1"/>
            </a:lvl1pPr>
          </a:lstStyle>
          <a:p>
            <a:pPr marL="0" indent="0">
              <a:spcBef>
                <a:spcPts val="500"/>
              </a:spcBef>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rPr lang="es-MX" smtClean="0"/>
              <a:t>‹Nº›</a:t>
            </a:fld>
            <a:endParaRPr lang="es-MX"/>
          </a:p>
        </p:txBody>
      </p:sp>
    </p:spTree>
    <p:extLst>
      <p:ext uri="{BB962C8B-B14F-4D97-AF65-F5344CB8AC3E}">
        <p14:creationId xmlns:p14="http://schemas.microsoft.com/office/powerpoint/2010/main" val="418654201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ólo el título">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lang="es-MX" smtClean="0"/>
              <a:t>‹Nº›</a:t>
            </a:fld>
            <a:endParaRPr lang="es-MX"/>
          </a:p>
        </p:txBody>
      </p:sp>
    </p:spTree>
    <p:extLst>
      <p:ext uri="{BB962C8B-B14F-4D97-AF65-F5344CB8AC3E}">
        <p14:creationId xmlns:p14="http://schemas.microsoft.com/office/powerpoint/2010/main" val="32329748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rPr lang="es-MX" smtClean="0"/>
              <a:t>‹Nº›</a:t>
            </a:fld>
            <a:endParaRPr lang="es-MX"/>
          </a:p>
        </p:txBody>
      </p:sp>
    </p:spTree>
    <p:extLst>
      <p:ext uri="{BB962C8B-B14F-4D97-AF65-F5344CB8AC3E}">
        <p14:creationId xmlns:p14="http://schemas.microsoft.com/office/powerpoint/2010/main" val="9548742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04787"/>
            <a:ext cx="3008314" cy="871538"/>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3575050" y="204789"/>
            <a:ext cx="5111750" cy="438983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Marcador de texto 3"/>
          <p:cNvSpPr>
            <a:spLocks noGrp="1"/>
          </p:cNvSpPr>
          <p:nvPr>
            <p:ph type="body" sz="half" idx="13"/>
          </p:nvPr>
        </p:nvSpPr>
        <p:spPr>
          <a:xfrm>
            <a:off x="457201" y="1076327"/>
            <a:ext cx="3008315" cy="3518297"/>
          </a:xfrm>
          <a:prstGeom prst="rect">
            <a:avLst/>
          </a:prstGeom>
        </p:spPr>
        <p:txBody>
          <a:bodyPr/>
          <a:lstStyle>
            <a:lvl1pPr marL="0" indent="0">
              <a:spcBef>
                <a:spcPts val="225"/>
              </a:spcBef>
              <a:buSzTx/>
              <a:buFontTx/>
              <a:buNone/>
              <a:defRPr sz="1400"/>
            </a:lvl1pPr>
          </a:lstStyle>
          <a:p>
            <a:pPr marL="0" indent="0">
              <a:spcBef>
                <a:spcPts val="300"/>
              </a:spcBef>
              <a:buSzTx/>
              <a:buFont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rPr lang="es-MX" smtClean="0"/>
              <a:t>‹Nº›</a:t>
            </a:fld>
            <a:endParaRPr lang="es-MX"/>
          </a:p>
        </p:txBody>
      </p:sp>
    </p:spTree>
    <p:extLst>
      <p:ext uri="{BB962C8B-B14F-4D97-AF65-F5344CB8AC3E}">
        <p14:creationId xmlns:p14="http://schemas.microsoft.com/office/powerpoint/2010/main" val="267669486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90" y="3600451"/>
            <a:ext cx="5486401" cy="425054"/>
          </a:xfrm>
          <a:prstGeom prst="rect">
            <a:avLst/>
          </a:prstGeom>
        </p:spPr>
        <p:txBody>
          <a:bodyPr anchor="b"/>
          <a:lstStyle>
            <a:lvl1pPr algn="l">
              <a:defRPr sz="2000" b="1"/>
            </a:lvl1pPr>
          </a:lstStyle>
          <a:p>
            <a:r>
              <a:t>Title Text</a:t>
            </a:r>
          </a:p>
        </p:txBody>
      </p:sp>
      <p:sp>
        <p:nvSpPr>
          <p:cNvPr id="83" name="Marcador de posición de imagen 2"/>
          <p:cNvSpPr>
            <a:spLocks noGrp="1"/>
          </p:cNvSpPr>
          <p:nvPr>
            <p:ph type="pic" sz="half" idx="13"/>
          </p:nvPr>
        </p:nvSpPr>
        <p:spPr>
          <a:xfrm>
            <a:off x="1792290" y="459581"/>
            <a:ext cx="5486401" cy="30861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90" y="4025504"/>
            <a:ext cx="5486401" cy="603647"/>
          </a:xfrm>
          <a:prstGeom prst="rect">
            <a:avLst/>
          </a:prstGeom>
        </p:spPr>
        <p:txBody>
          <a:bodyPr/>
          <a:lstStyle>
            <a:lvl1pPr marL="0" indent="0">
              <a:spcBef>
                <a:spcPts val="300"/>
              </a:spcBef>
              <a:buSzTx/>
              <a:buFontTx/>
              <a:buNone/>
              <a:defRPr sz="1400"/>
            </a:lvl1pPr>
            <a:lvl2pPr marL="0" indent="457189">
              <a:spcBef>
                <a:spcPts val="300"/>
              </a:spcBef>
              <a:buSzTx/>
              <a:buFontTx/>
              <a:buNone/>
              <a:defRPr sz="1400"/>
            </a:lvl2pPr>
            <a:lvl3pPr marL="0" indent="914378">
              <a:spcBef>
                <a:spcPts val="300"/>
              </a:spcBef>
              <a:buSzTx/>
              <a:buFontTx/>
              <a:buNone/>
              <a:defRPr sz="1400"/>
            </a:lvl3pPr>
            <a:lvl4pPr marL="0" indent="1371566">
              <a:spcBef>
                <a:spcPts val="300"/>
              </a:spcBef>
              <a:buSzTx/>
              <a:buFontTx/>
              <a:buNone/>
              <a:defRPr sz="1400"/>
            </a:lvl4pPr>
            <a:lvl5pPr marL="0" indent="1828754">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rPr lang="es-MX" smtClean="0"/>
              <a:t>‹Nº›</a:t>
            </a:fld>
            <a:endParaRPr lang="es-MX"/>
          </a:p>
        </p:txBody>
      </p:sp>
    </p:spTree>
    <p:extLst>
      <p:ext uri="{BB962C8B-B14F-4D97-AF65-F5344CB8AC3E}">
        <p14:creationId xmlns:p14="http://schemas.microsoft.com/office/powerpoint/2010/main" val="239637729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05980"/>
            <a:ext cx="8229600" cy="857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200151"/>
            <a:ext cx="8229600" cy="33944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23565" y="4765686"/>
            <a:ext cx="363239" cy="276999"/>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rPr lang="es-MX" smtClean="0"/>
              <a:t>‹Nº›</a:t>
            </a:fld>
            <a:endParaRPr lang="es-MX"/>
          </a:p>
        </p:txBody>
      </p:sp>
    </p:spTree>
    <p:extLst>
      <p:ext uri="{BB962C8B-B14F-4D97-AF65-F5344CB8AC3E}">
        <p14:creationId xmlns:p14="http://schemas.microsoft.com/office/powerpoint/2010/main" val="946614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hf hdr="0" ftr="0" dt="0"/>
  <p:txStyles>
    <p:titleStyle>
      <a:lvl1pPr marL="0" marR="0" indent="0" algn="ctr" defTabSz="457189"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457189"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457189"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457189"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457189"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457189"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457189"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457189"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457189"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892" marR="0" indent="-342892" algn="l" defTabSz="457189"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52" marR="0" indent="-326563" algn="l" defTabSz="457189"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169" marR="0" indent="-304793" algn="l" defTabSz="457189"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17" marR="0" indent="-365751" algn="l" defTabSz="457189"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05" marR="0" indent="-365751" algn="l" defTabSz="457189"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694" marR="0" indent="-365751" algn="l" defTabSz="457189"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882" marR="0" indent="-365751" algn="l" defTabSz="457189"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070" marR="0" indent="-365750" algn="l" defTabSz="457189"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259" marR="0" indent="-365750" algn="l" defTabSz="457189"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45718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189" algn="r" defTabSz="45718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378" algn="r" defTabSz="45718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566" algn="r" defTabSz="45718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754" algn="r" defTabSz="45718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5943" algn="r" defTabSz="45718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132" algn="r" defTabSz="45718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320" algn="r" defTabSz="45718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509" algn="r" defTabSz="45718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20552D5-0A09-594A-8C27-13CBCAD06EBA}"/>
              </a:ext>
            </a:extLst>
          </p:cNvPr>
          <p:cNvSpPr txBox="1">
            <a:spLocks/>
          </p:cNvSpPr>
          <p:nvPr/>
        </p:nvSpPr>
        <p:spPr>
          <a:xfrm>
            <a:off x="-69544" y="2703530"/>
            <a:ext cx="9283082" cy="5548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Autofit/>
          </a:bodyPr>
          <a:lst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s-MX" sz="2800" b="1" i="0" u="none" strike="noStrike" kern="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rPr>
              <a:t>Tiempos y Calidad en Reparaciones y R</a:t>
            </a:r>
            <a:r>
              <a:rPr kumimoji="0" lang="es-MX" sz="2800" b="1" i="0" u="none" strike="noStrike" kern="0" cap="none" spc="0" normalizeH="0" baseline="0" noProof="0" dirty="0" err="1">
                <a:ln>
                  <a:noFill/>
                </a:ln>
                <a:solidFill>
                  <a:srgbClr val="9D268B"/>
                </a:solidFill>
                <a:effectLst/>
                <a:uLnTx/>
                <a:uFillTx/>
                <a:latin typeface="Arial" panose="020B0604020202020204" pitchFamily="34" charset="0"/>
                <a:cs typeface="Arial" panose="020B0604020202020204" pitchFamily="34" charset="0"/>
                <a:sym typeface="Calibri"/>
              </a:rPr>
              <a:t>efacciones</a:t>
            </a:r>
            <a:endParaRPr kumimoji="0" lang="es-ES_tradnl" sz="2800" b="1" i="0" u="none" strike="noStrike" kern="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endParaRPr>
          </a:p>
        </p:txBody>
      </p:sp>
      <p:sp>
        <p:nvSpPr>
          <p:cNvPr id="4" name="Subtitle 2">
            <a:extLst>
              <a:ext uri="{FF2B5EF4-FFF2-40B4-BE49-F238E27FC236}">
                <a16:creationId xmlns:a16="http://schemas.microsoft.com/office/drawing/2014/main" id="{9E52E525-D49D-6040-A8C7-8B8DCB75F021}"/>
              </a:ext>
            </a:extLst>
          </p:cNvPr>
          <p:cNvSpPr txBox="1">
            <a:spLocks/>
          </p:cNvSpPr>
          <p:nvPr/>
        </p:nvSpPr>
        <p:spPr>
          <a:xfrm>
            <a:off x="1712009" y="3236241"/>
            <a:ext cx="5719977" cy="695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_tradnl" sz="2000" b="0" i="0" u="none" strike="noStrike" kern="0" cap="none" spc="0" normalizeH="0" baseline="0" noProof="0" dirty="0">
                <a:ln>
                  <a:noFill/>
                </a:ln>
                <a:solidFill>
                  <a:srgbClr val="000000">
                    <a:lumMod val="50000"/>
                    <a:lumOff val="50000"/>
                  </a:srgbClr>
                </a:solidFill>
                <a:effectLst/>
                <a:uLnTx/>
                <a:uFillTx/>
                <a:latin typeface="Helvetica" pitchFamily="2" charset="0"/>
                <a:cs typeface="Gill Sans Light" panose="020B0302020104020203" pitchFamily="34" charset="-79"/>
                <a:sym typeface="Calibri"/>
              </a:rPr>
              <a:t>Antonio Reséndiz</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_tradnl" sz="2000" b="0" i="0" u="none" strike="noStrike" kern="0" cap="none" spc="0" normalizeH="0" baseline="0" noProof="0" dirty="0">
                <a:ln>
                  <a:noFill/>
                </a:ln>
                <a:solidFill>
                  <a:srgbClr val="000000">
                    <a:lumMod val="50000"/>
                    <a:lumOff val="50000"/>
                  </a:srgbClr>
                </a:solidFill>
                <a:effectLst/>
                <a:uLnTx/>
                <a:uFillTx/>
                <a:latin typeface="Helvetica" pitchFamily="2" charset="0"/>
                <a:cs typeface="Gill Sans Light" panose="020B0302020104020203" pitchFamily="34" charset="-79"/>
                <a:sym typeface="Calibri"/>
              </a:rPr>
              <a:t>Subdirector de Operaciones Siniestros </a:t>
            </a:r>
          </a:p>
          <a:p>
            <a:pPr marL="0" marR="0" lvl="0" indent="0" algn="ctr" defTabSz="457200" rtl="0" eaLnBrk="1" fontAlgn="auto" latinLnBrk="0" hangingPunct="1">
              <a:lnSpc>
                <a:spcPct val="100000"/>
              </a:lnSpc>
              <a:spcBef>
                <a:spcPts val="700"/>
              </a:spcBef>
              <a:spcAft>
                <a:spcPts val="0"/>
              </a:spcAft>
              <a:buClrTx/>
              <a:buSzTx/>
              <a:buFontTx/>
              <a:buNone/>
              <a:tabLst/>
              <a:defRPr/>
            </a:pPr>
            <a:endParaRPr kumimoji="0" lang="es-ES_tradnl" sz="2000" b="0" i="0" u="none" strike="noStrike" kern="0" cap="none" spc="0" normalizeH="0" baseline="0" noProof="0" dirty="0">
              <a:ln>
                <a:noFill/>
              </a:ln>
              <a:solidFill>
                <a:srgbClr val="000000">
                  <a:lumMod val="50000"/>
                  <a:lumOff val="50000"/>
                </a:srgbClr>
              </a:solidFill>
              <a:effectLst/>
              <a:uLnTx/>
              <a:uFillTx/>
              <a:latin typeface="Helvetica" pitchFamily="2" charset="0"/>
              <a:cs typeface="Gill Sans Light" panose="020B0302020104020203" pitchFamily="34" charset="-79"/>
              <a:sym typeface="Calibri"/>
            </a:endParaRPr>
          </a:p>
        </p:txBody>
      </p:sp>
      <p:sp>
        <p:nvSpPr>
          <p:cNvPr id="5" name="Subtitle 2">
            <a:extLst>
              <a:ext uri="{FF2B5EF4-FFF2-40B4-BE49-F238E27FC236}">
                <a16:creationId xmlns:a16="http://schemas.microsoft.com/office/drawing/2014/main" id="{ECE3F3DA-E5C8-C542-AF8E-856089FA2BB2}"/>
              </a:ext>
            </a:extLst>
          </p:cNvPr>
          <p:cNvSpPr txBox="1">
            <a:spLocks/>
          </p:cNvSpPr>
          <p:nvPr/>
        </p:nvSpPr>
        <p:spPr>
          <a:xfrm>
            <a:off x="2131826" y="4054952"/>
            <a:ext cx="4880344" cy="1999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“HAZ lo que dices que harás, HAZLO cuando dices</a:t>
            </a:r>
            <a:r>
              <a:rPr kumimoji="0" lang="en-US" sz="900" b="1" i="1" u="none" strike="noStrike" kern="0" cap="none" spc="0" normalizeH="0" baseline="0" noProof="0" dirty="0">
                <a:ln>
                  <a:noFill/>
                </a:ln>
                <a:solidFill>
                  <a:srgbClr val="0098AE"/>
                </a:solidFill>
                <a:effectLst/>
                <a:uLnTx/>
                <a:uFillTx/>
                <a:latin typeface="Calibri"/>
                <a:cs typeface="Calibri"/>
                <a:sym typeface="Calibri"/>
              </a:rPr>
              <a:t> </a:t>
            </a: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que lo harás y HAZLO bien desde la primera vez...</a:t>
            </a:r>
            <a:endParaRPr kumimoji="0" lang="en-US" sz="900" b="1" i="1" u="none" strike="noStrike" kern="0" cap="none" spc="0" normalizeH="0" baseline="0" noProof="0" dirty="0">
              <a:ln>
                <a:noFill/>
              </a:ln>
              <a:solidFill>
                <a:srgbClr val="0098AE"/>
              </a:solidFill>
              <a:effectLst/>
              <a:uLnTx/>
              <a:uFillTx/>
              <a:latin typeface="Calibri"/>
              <a:cs typeface="Calibri"/>
              <a:sym typeface="Calibri"/>
            </a:endParaRPr>
          </a:p>
          <a:p>
            <a:pPr marL="0" marR="0" lvl="0" indent="0" algn="ctr" defTabSz="457200" rtl="0" eaLnBrk="1" fontAlgn="auto" latinLnBrk="0" hangingPunct="1">
              <a:lnSpc>
                <a:spcPct val="100000"/>
              </a:lnSpc>
              <a:spcBef>
                <a:spcPts val="700"/>
              </a:spcBef>
              <a:spcAft>
                <a:spcPts val="0"/>
              </a:spcAft>
              <a:buClrTx/>
              <a:buSzTx/>
              <a:buFontTx/>
              <a:buNone/>
              <a:tabLst/>
              <a:defRPr/>
            </a:pPr>
            <a:endParaRPr kumimoji="0" lang="es-ES_tradnl" sz="800" b="1" i="1" u="none" strike="noStrike" kern="0" cap="none" spc="0" normalizeH="0" baseline="0" noProof="0" dirty="0">
              <a:ln>
                <a:noFill/>
              </a:ln>
              <a:solidFill>
                <a:srgbClr val="000000">
                  <a:lumMod val="50000"/>
                  <a:lumOff val="50000"/>
                </a:srgbClr>
              </a:solidFill>
              <a:effectLst/>
              <a:uLnTx/>
              <a:uFillTx/>
              <a:latin typeface="Helvetica Bold Oblique" pitchFamily="2" charset="0"/>
              <a:cs typeface="Gill Sans Light" panose="020B0302020104020203" pitchFamily="34" charset="-79"/>
              <a:sym typeface="Calibri"/>
            </a:endParaRPr>
          </a:p>
        </p:txBody>
      </p:sp>
      <p:sp>
        <p:nvSpPr>
          <p:cNvPr id="6" name="Subtitle 2">
            <a:extLst>
              <a:ext uri="{FF2B5EF4-FFF2-40B4-BE49-F238E27FC236}">
                <a16:creationId xmlns:a16="http://schemas.microsoft.com/office/drawing/2014/main" id="{BAF9C4BF-0459-074F-8E84-C21744167F62}"/>
              </a:ext>
            </a:extLst>
          </p:cNvPr>
          <p:cNvSpPr txBox="1">
            <a:spLocks/>
          </p:cNvSpPr>
          <p:nvPr/>
        </p:nvSpPr>
        <p:spPr>
          <a:xfrm>
            <a:off x="2110563" y="4219759"/>
            <a:ext cx="4880344" cy="3006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 sz="900" b="1" i="1" u="none" strike="noStrike" kern="0" cap="none" spc="0" normalizeH="0" baseline="0" noProof="0" dirty="0">
                <a:ln>
                  <a:noFill/>
                </a:ln>
                <a:solidFill>
                  <a:srgbClr val="64B6C1"/>
                </a:solidFill>
                <a:effectLst/>
                <a:uLnTx/>
                <a:uFillTx/>
                <a:latin typeface="Calibri"/>
                <a:cs typeface="Calibri"/>
                <a:sym typeface="Calibri"/>
              </a:rPr>
              <a:t>Recuerda que, del servicio de cada uno de nosotros, depende el destino de TODOS.”</a:t>
            </a:r>
            <a:endParaRPr kumimoji="0" lang="es-ES_tradnl" sz="800" b="1" i="1" u="none" strike="noStrike" kern="0" cap="none" spc="0" normalizeH="0" baseline="0" noProof="0" dirty="0">
              <a:ln>
                <a:noFill/>
              </a:ln>
              <a:solidFill>
                <a:srgbClr val="64B6C1"/>
              </a:solidFill>
              <a:effectLst/>
              <a:uLnTx/>
              <a:uFillTx/>
              <a:latin typeface="Helvetica Bold Oblique" pitchFamily="2" charset="0"/>
              <a:cs typeface="Gill Sans Light" panose="020B0302020104020203" pitchFamily="34" charset="-79"/>
              <a:sym typeface="Calibri"/>
            </a:endParaRPr>
          </a:p>
        </p:txBody>
      </p:sp>
    </p:spTree>
    <p:extLst>
      <p:ext uri="{BB962C8B-B14F-4D97-AF65-F5344CB8AC3E}">
        <p14:creationId xmlns:p14="http://schemas.microsoft.com/office/powerpoint/2010/main" val="2507383505"/>
      </p:ext>
    </p:extLst>
  </p:cSld>
  <p:clrMapOvr>
    <a:overrideClrMapping bg1="lt1" tx1="dk1" bg2="lt2" tx2="dk2" accent1="accent1" accent2="accent2" accent3="accent3" accent4="accent4" accent5="accent5" accent6="accent6" hlink="hlink" folHlink="folHlink"/>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E986352C-B345-5D43-BD6B-B37B605BD270}"/>
              </a:ext>
            </a:extLst>
          </p:cNvPr>
          <p:cNvSpPr txBox="1">
            <a:spLocks/>
          </p:cNvSpPr>
          <p:nvPr/>
        </p:nvSpPr>
        <p:spPr>
          <a:xfrm>
            <a:off x="2131826" y="4558647"/>
            <a:ext cx="4880344" cy="1999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“HAZ lo que dices que harás, HAZLO cuando dices</a:t>
            </a:r>
            <a:r>
              <a:rPr kumimoji="0" lang="en-US" sz="900" b="1" i="1" u="none" strike="noStrike" kern="0" cap="none" spc="0" normalizeH="0" baseline="0" noProof="0" dirty="0">
                <a:ln>
                  <a:noFill/>
                </a:ln>
                <a:solidFill>
                  <a:srgbClr val="0098AE"/>
                </a:solidFill>
                <a:effectLst/>
                <a:uLnTx/>
                <a:uFillTx/>
                <a:latin typeface="Calibri"/>
                <a:cs typeface="Calibri"/>
                <a:sym typeface="Calibri"/>
              </a:rPr>
              <a:t> </a:t>
            </a: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que lo harás y HAZLO bien desde la primera vez...</a:t>
            </a:r>
            <a:endParaRPr kumimoji="0" lang="en-US" sz="900" b="1" i="1" u="none" strike="noStrike" kern="0" cap="none" spc="0" normalizeH="0" baseline="0" noProof="0" dirty="0">
              <a:ln>
                <a:noFill/>
              </a:ln>
              <a:solidFill>
                <a:srgbClr val="0098AE"/>
              </a:solidFill>
              <a:effectLst/>
              <a:uLnTx/>
              <a:uFillTx/>
              <a:latin typeface="Calibri"/>
              <a:cs typeface="Calibri"/>
              <a:sym typeface="Calibri"/>
            </a:endParaRPr>
          </a:p>
          <a:p>
            <a:pPr marL="0" marR="0" lvl="0" indent="0" algn="ctr" defTabSz="457200" rtl="0" eaLnBrk="1" fontAlgn="auto" latinLnBrk="0" hangingPunct="1">
              <a:lnSpc>
                <a:spcPct val="100000"/>
              </a:lnSpc>
              <a:spcBef>
                <a:spcPts val="700"/>
              </a:spcBef>
              <a:spcAft>
                <a:spcPts val="0"/>
              </a:spcAft>
              <a:buClrTx/>
              <a:buSzTx/>
              <a:buFontTx/>
              <a:buNone/>
              <a:tabLst/>
              <a:defRPr/>
            </a:pPr>
            <a:endParaRPr kumimoji="0" lang="es-ES_tradnl" sz="800" b="1" i="1" u="none" strike="noStrike" kern="0" cap="none" spc="0" normalizeH="0" baseline="0" noProof="0" dirty="0">
              <a:ln>
                <a:noFill/>
              </a:ln>
              <a:solidFill>
                <a:srgbClr val="000000">
                  <a:lumMod val="50000"/>
                  <a:lumOff val="50000"/>
                </a:srgbClr>
              </a:solidFill>
              <a:effectLst/>
              <a:uLnTx/>
              <a:uFillTx/>
              <a:latin typeface="Helvetica Bold Oblique" pitchFamily="2" charset="0"/>
              <a:cs typeface="Gill Sans Light" panose="020B0302020104020203" pitchFamily="34" charset="-79"/>
              <a:sym typeface="Calibri"/>
            </a:endParaRPr>
          </a:p>
        </p:txBody>
      </p:sp>
      <p:sp>
        <p:nvSpPr>
          <p:cNvPr id="9" name="Subtitle 2">
            <a:extLst>
              <a:ext uri="{FF2B5EF4-FFF2-40B4-BE49-F238E27FC236}">
                <a16:creationId xmlns:a16="http://schemas.microsoft.com/office/drawing/2014/main" id="{8DDA4385-FCFA-0546-B851-5532FB129C67}"/>
              </a:ext>
            </a:extLst>
          </p:cNvPr>
          <p:cNvSpPr txBox="1">
            <a:spLocks/>
          </p:cNvSpPr>
          <p:nvPr/>
        </p:nvSpPr>
        <p:spPr>
          <a:xfrm>
            <a:off x="2110563" y="4723454"/>
            <a:ext cx="4880344" cy="300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 sz="900" b="1" i="1" u="none" strike="noStrike" kern="0" cap="none" spc="0" normalizeH="0" baseline="0" noProof="0" dirty="0">
                <a:ln>
                  <a:noFill/>
                </a:ln>
                <a:solidFill>
                  <a:srgbClr val="64B6C1"/>
                </a:solidFill>
                <a:effectLst/>
                <a:uLnTx/>
                <a:uFillTx/>
                <a:latin typeface="Calibri"/>
                <a:cs typeface="Calibri"/>
                <a:sym typeface="Calibri"/>
              </a:rPr>
              <a:t>Recuerda que, del servicio de cada uno de nosotros, depende el destino de TODOS.”</a:t>
            </a:r>
            <a:endParaRPr kumimoji="0" lang="es-ES_tradnl" sz="800" b="1" i="1" u="none" strike="noStrike" kern="0" cap="none" spc="0" normalizeH="0" baseline="0" noProof="0" dirty="0">
              <a:ln>
                <a:noFill/>
              </a:ln>
              <a:solidFill>
                <a:srgbClr val="64B6C1"/>
              </a:solidFill>
              <a:effectLst/>
              <a:uLnTx/>
              <a:uFillTx/>
              <a:latin typeface="Helvetica Bold Oblique" pitchFamily="2" charset="0"/>
              <a:cs typeface="Gill Sans Light" panose="020B0302020104020203" pitchFamily="34" charset="-79"/>
              <a:sym typeface="Calibri"/>
            </a:endParaRPr>
          </a:p>
        </p:txBody>
      </p:sp>
      <p:pic>
        <p:nvPicPr>
          <p:cNvPr id="10" name="Imagen 9">
            <a:extLst>
              <a:ext uri="{FF2B5EF4-FFF2-40B4-BE49-F238E27FC236}">
                <a16:creationId xmlns:a16="http://schemas.microsoft.com/office/drawing/2014/main" id="{B66E046F-EC0E-7FE9-2265-8E1C5F3B7333}"/>
              </a:ext>
            </a:extLst>
          </p:cNvPr>
          <p:cNvPicPr>
            <a:picLocks noChangeAspect="1"/>
          </p:cNvPicPr>
          <p:nvPr/>
        </p:nvPicPr>
        <p:blipFill>
          <a:blip r:embed="rId3"/>
          <a:stretch>
            <a:fillRect/>
          </a:stretch>
        </p:blipFill>
        <p:spPr>
          <a:xfrm>
            <a:off x="852928" y="1287905"/>
            <a:ext cx="7653298" cy="2757215"/>
          </a:xfrm>
          <a:prstGeom prst="rect">
            <a:avLst/>
          </a:prstGeom>
        </p:spPr>
      </p:pic>
      <p:sp>
        <p:nvSpPr>
          <p:cNvPr id="11" name="Title 1">
            <a:extLst>
              <a:ext uri="{FF2B5EF4-FFF2-40B4-BE49-F238E27FC236}">
                <a16:creationId xmlns:a16="http://schemas.microsoft.com/office/drawing/2014/main" id="{50CCBCD5-CCF2-4F36-8659-DF2632B40833}"/>
              </a:ext>
            </a:extLst>
          </p:cNvPr>
          <p:cNvSpPr txBox="1">
            <a:spLocks/>
          </p:cNvSpPr>
          <p:nvPr/>
        </p:nvSpPr>
        <p:spPr>
          <a:xfrm>
            <a:off x="414221" y="342070"/>
            <a:ext cx="7538753" cy="343687"/>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MX" sz="20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rPr>
              <a:t>Perspectivas para la solución en el surtido de refacciones </a:t>
            </a:r>
            <a:endParaRPr kumimoji="0" lang="en-US" sz="20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endParaRPr>
          </a:p>
        </p:txBody>
      </p:sp>
      <p:sp>
        <p:nvSpPr>
          <p:cNvPr id="12" name="Title 1">
            <a:extLst>
              <a:ext uri="{FF2B5EF4-FFF2-40B4-BE49-F238E27FC236}">
                <a16:creationId xmlns:a16="http://schemas.microsoft.com/office/drawing/2014/main" id="{AC94E0F0-DA82-FF23-B953-460526213A58}"/>
              </a:ext>
            </a:extLst>
          </p:cNvPr>
          <p:cNvSpPr txBox="1">
            <a:spLocks/>
          </p:cNvSpPr>
          <p:nvPr/>
        </p:nvSpPr>
        <p:spPr>
          <a:xfrm>
            <a:off x="414222" y="685756"/>
            <a:ext cx="2709699" cy="253429"/>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_tradnl" sz="12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Calibri"/>
              </a:rPr>
              <a:t>Alternativas de Solución</a:t>
            </a:r>
          </a:p>
        </p:txBody>
      </p:sp>
    </p:spTree>
    <p:extLst>
      <p:ext uri="{BB962C8B-B14F-4D97-AF65-F5344CB8AC3E}">
        <p14:creationId xmlns:p14="http://schemas.microsoft.com/office/powerpoint/2010/main" val="50417284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E986352C-B345-5D43-BD6B-B37B605BD270}"/>
              </a:ext>
            </a:extLst>
          </p:cNvPr>
          <p:cNvSpPr txBox="1">
            <a:spLocks/>
          </p:cNvSpPr>
          <p:nvPr/>
        </p:nvSpPr>
        <p:spPr>
          <a:xfrm>
            <a:off x="2131826" y="4558647"/>
            <a:ext cx="4880344" cy="1999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“HAZ lo que dices que harás, HAZLO cuando dices</a:t>
            </a:r>
            <a:r>
              <a:rPr kumimoji="0" lang="en-US" sz="900" b="1" i="1" u="none" strike="noStrike" kern="0" cap="none" spc="0" normalizeH="0" baseline="0" noProof="0" dirty="0">
                <a:ln>
                  <a:noFill/>
                </a:ln>
                <a:solidFill>
                  <a:srgbClr val="0098AE"/>
                </a:solidFill>
                <a:effectLst/>
                <a:uLnTx/>
                <a:uFillTx/>
                <a:latin typeface="Calibri"/>
                <a:cs typeface="Calibri"/>
                <a:sym typeface="Calibri"/>
              </a:rPr>
              <a:t> </a:t>
            </a: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que lo harás y HAZLO bien desde la primera vez...</a:t>
            </a:r>
            <a:endParaRPr kumimoji="0" lang="en-US" sz="900" b="1" i="1" u="none" strike="noStrike" kern="0" cap="none" spc="0" normalizeH="0" baseline="0" noProof="0" dirty="0">
              <a:ln>
                <a:noFill/>
              </a:ln>
              <a:solidFill>
                <a:srgbClr val="0098AE"/>
              </a:solidFill>
              <a:effectLst/>
              <a:uLnTx/>
              <a:uFillTx/>
              <a:latin typeface="Calibri"/>
              <a:cs typeface="Calibri"/>
              <a:sym typeface="Calibri"/>
            </a:endParaRPr>
          </a:p>
          <a:p>
            <a:pPr marL="0" marR="0" lvl="0" indent="0" algn="ctr" defTabSz="457200" rtl="0" eaLnBrk="1" fontAlgn="auto" latinLnBrk="0" hangingPunct="1">
              <a:lnSpc>
                <a:spcPct val="100000"/>
              </a:lnSpc>
              <a:spcBef>
                <a:spcPts val="700"/>
              </a:spcBef>
              <a:spcAft>
                <a:spcPts val="0"/>
              </a:spcAft>
              <a:buClrTx/>
              <a:buSzTx/>
              <a:buFontTx/>
              <a:buNone/>
              <a:tabLst/>
              <a:defRPr/>
            </a:pPr>
            <a:endParaRPr kumimoji="0" lang="es-ES_tradnl" sz="800" b="1" i="1" u="none" strike="noStrike" kern="0" cap="none" spc="0" normalizeH="0" baseline="0" noProof="0" dirty="0">
              <a:ln>
                <a:noFill/>
              </a:ln>
              <a:solidFill>
                <a:srgbClr val="000000">
                  <a:lumMod val="50000"/>
                  <a:lumOff val="50000"/>
                </a:srgbClr>
              </a:solidFill>
              <a:effectLst/>
              <a:uLnTx/>
              <a:uFillTx/>
              <a:latin typeface="Helvetica Bold Oblique" pitchFamily="2" charset="0"/>
              <a:cs typeface="Gill Sans Light" panose="020B0302020104020203" pitchFamily="34" charset="-79"/>
              <a:sym typeface="Calibri"/>
            </a:endParaRPr>
          </a:p>
        </p:txBody>
      </p:sp>
      <p:sp>
        <p:nvSpPr>
          <p:cNvPr id="9" name="Subtitle 2">
            <a:extLst>
              <a:ext uri="{FF2B5EF4-FFF2-40B4-BE49-F238E27FC236}">
                <a16:creationId xmlns:a16="http://schemas.microsoft.com/office/drawing/2014/main" id="{8DDA4385-FCFA-0546-B851-5532FB129C67}"/>
              </a:ext>
            </a:extLst>
          </p:cNvPr>
          <p:cNvSpPr txBox="1">
            <a:spLocks/>
          </p:cNvSpPr>
          <p:nvPr/>
        </p:nvSpPr>
        <p:spPr>
          <a:xfrm>
            <a:off x="2110563" y="4723454"/>
            <a:ext cx="4880344" cy="3006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 sz="900" b="1" i="1" u="none" strike="noStrike" kern="0" cap="none" spc="0" normalizeH="0" baseline="0" noProof="0" dirty="0">
                <a:ln>
                  <a:noFill/>
                </a:ln>
                <a:solidFill>
                  <a:srgbClr val="64B6C1"/>
                </a:solidFill>
                <a:effectLst/>
                <a:uLnTx/>
                <a:uFillTx/>
                <a:latin typeface="Calibri"/>
                <a:cs typeface="Calibri"/>
                <a:sym typeface="Calibri"/>
              </a:rPr>
              <a:t>Recuerda que, del servicio de cada uno de nosotros, depende el destino de TODOS.”</a:t>
            </a:r>
            <a:endParaRPr kumimoji="0" lang="es-ES_tradnl" sz="800" b="1" i="1" u="none" strike="noStrike" kern="0" cap="none" spc="0" normalizeH="0" baseline="0" noProof="0" dirty="0">
              <a:ln>
                <a:noFill/>
              </a:ln>
              <a:solidFill>
                <a:srgbClr val="64B6C1"/>
              </a:solidFill>
              <a:effectLst/>
              <a:uLnTx/>
              <a:uFillTx/>
              <a:latin typeface="Helvetica Bold Oblique" pitchFamily="2" charset="0"/>
              <a:cs typeface="Gill Sans Light" panose="020B0302020104020203" pitchFamily="34" charset="-79"/>
              <a:sym typeface="Calibri"/>
            </a:endParaRPr>
          </a:p>
        </p:txBody>
      </p:sp>
      <p:pic>
        <p:nvPicPr>
          <p:cNvPr id="7" name="Imagen 6">
            <a:extLst>
              <a:ext uri="{FF2B5EF4-FFF2-40B4-BE49-F238E27FC236}">
                <a16:creationId xmlns:a16="http://schemas.microsoft.com/office/drawing/2014/main" id="{ACD9B2EB-FC91-2D32-AE65-97D2AA9F6F78}"/>
              </a:ext>
            </a:extLst>
          </p:cNvPr>
          <p:cNvPicPr>
            <a:picLocks noChangeAspect="1"/>
          </p:cNvPicPr>
          <p:nvPr/>
        </p:nvPicPr>
        <p:blipFill>
          <a:blip r:embed="rId3"/>
          <a:stretch>
            <a:fillRect/>
          </a:stretch>
        </p:blipFill>
        <p:spPr>
          <a:xfrm>
            <a:off x="861177" y="1324146"/>
            <a:ext cx="7421646" cy="2832915"/>
          </a:xfrm>
          <a:prstGeom prst="rect">
            <a:avLst/>
          </a:prstGeom>
        </p:spPr>
      </p:pic>
      <p:sp>
        <p:nvSpPr>
          <p:cNvPr id="11" name="Title 1">
            <a:extLst>
              <a:ext uri="{FF2B5EF4-FFF2-40B4-BE49-F238E27FC236}">
                <a16:creationId xmlns:a16="http://schemas.microsoft.com/office/drawing/2014/main" id="{98DC9357-8C84-88D4-AEE6-9B576C4CDA9B}"/>
              </a:ext>
            </a:extLst>
          </p:cNvPr>
          <p:cNvSpPr txBox="1">
            <a:spLocks/>
          </p:cNvSpPr>
          <p:nvPr/>
        </p:nvSpPr>
        <p:spPr>
          <a:xfrm>
            <a:off x="414221" y="342070"/>
            <a:ext cx="7538753" cy="343687"/>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MX" sz="20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rPr>
              <a:t>Perspectivas para la solución en el surtido de refacciones </a:t>
            </a:r>
            <a:endParaRPr kumimoji="0" lang="en-US" sz="20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endParaRPr>
          </a:p>
        </p:txBody>
      </p:sp>
      <p:sp>
        <p:nvSpPr>
          <p:cNvPr id="12" name="Title 1">
            <a:extLst>
              <a:ext uri="{FF2B5EF4-FFF2-40B4-BE49-F238E27FC236}">
                <a16:creationId xmlns:a16="http://schemas.microsoft.com/office/drawing/2014/main" id="{3A86146E-E272-BCBE-D044-D1DE7B2D4966}"/>
              </a:ext>
            </a:extLst>
          </p:cNvPr>
          <p:cNvSpPr txBox="1">
            <a:spLocks/>
          </p:cNvSpPr>
          <p:nvPr/>
        </p:nvSpPr>
        <p:spPr>
          <a:xfrm>
            <a:off x="414222" y="685756"/>
            <a:ext cx="2709699" cy="253429"/>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_tradnl" sz="12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Calibri"/>
              </a:rPr>
              <a:t>Alternativas de Solución</a:t>
            </a:r>
          </a:p>
        </p:txBody>
      </p:sp>
    </p:spTree>
    <p:extLst>
      <p:ext uri="{BB962C8B-B14F-4D97-AF65-F5344CB8AC3E}">
        <p14:creationId xmlns:p14="http://schemas.microsoft.com/office/powerpoint/2010/main" val="198535360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7F9CE5-ABF5-904F-8810-C057B7CB717C}"/>
              </a:ext>
            </a:extLst>
          </p:cNvPr>
          <p:cNvSpPr txBox="1">
            <a:spLocks/>
          </p:cNvSpPr>
          <p:nvPr/>
        </p:nvSpPr>
        <p:spPr>
          <a:xfrm>
            <a:off x="414222" y="342070"/>
            <a:ext cx="5288078" cy="343687"/>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rPr>
              <a:t>Valuación IA (Inteligencia Artificial)</a:t>
            </a:r>
            <a:endParaRPr kumimoji="0" lang="en-US" sz="24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endParaRPr>
          </a:p>
        </p:txBody>
      </p:sp>
      <p:sp>
        <p:nvSpPr>
          <p:cNvPr id="6" name="Title 1">
            <a:extLst>
              <a:ext uri="{FF2B5EF4-FFF2-40B4-BE49-F238E27FC236}">
                <a16:creationId xmlns:a16="http://schemas.microsoft.com/office/drawing/2014/main" id="{996A6798-8882-EC4A-BFD8-80749DCACA94}"/>
              </a:ext>
            </a:extLst>
          </p:cNvPr>
          <p:cNvSpPr txBox="1">
            <a:spLocks/>
          </p:cNvSpPr>
          <p:nvPr/>
        </p:nvSpPr>
        <p:spPr>
          <a:xfrm>
            <a:off x="414222" y="685756"/>
            <a:ext cx="2709699" cy="253429"/>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_tradnl" sz="12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Calibri"/>
              </a:rPr>
              <a:t>El siguiente paso en valuación</a:t>
            </a:r>
          </a:p>
        </p:txBody>
      </p:sp>
      <p:sp>
        <p:nvSpPr>
          <p:cNvPr id="8" name="Subtitle 2">
            <a:extLst>
              <a:ext uri="{FF2B5EF4-FFF2-40B4-BE49-F238E27FC236}">
                <a16:creationId xmlns:a16="http://schemas.microsoft.com/office/drawing/2014/main" id="{E986352C-B345-5D43-BD6B-B37B605BD270}"/>
              </a:ext>
            </a:extLst>
          </p:cNvPr>
          <p:cNvSpPr txBox="1">
            <a:spLocks/>
          </p:cNvSpPr>
          <p:nvPr/>
        </p:nvSpPr>
        <p:spPr>
          <a:xfrm>
            <a:off x="2131826" y="4558647"/>
            <a:ext cx="4880344" cy="1999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“HAZ lo que dices que harás, HAZLO cuando dices</a:t>
            </a:r>
            <a:r>
              <a:rPr kumimoji="0" lang="en-US" sz="900" b="1" i="1" u="none" strike="noStrike" kern="0" cap="none" spc="0" normalizeH="0" baseline="0" noProof="0" dirty="0">
                <a:ln>
                  <a:noFill/>
                </a:ln>
                <a:solidFill>
                  <a:srgbClr val="0098AE"/>
                </a:solidFill>
                <a:effectLst/>
                <a:uLnTx/>
                <a:uFillTx/>
                <a:latin typeface="Calibri"/>
                <a:cs typeface="Calibri"/>
                <a:sym typeface="Calibri"/>
              </a:rPr>
              <a:t> </a:t>
            </a: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que lo harás y HAZLO bien desde la primera vez...</a:t>
            </a:r>
            <a:endParaRPr kumimoji="0" lang="en-US" sz="900" b="1" i="1" u="none" strike="noStrike" kern="0" cap="none" spc="0" normalizeH="0" baseline="0" noProof="0" dirty="0">
              <a:ln>
                <a:noFill/>
              </a:ln>
              <a:solidFill>
                <a:srgbClr val="0098AE"/>
              </a:solidFill>
              <a:effectLst/>
              <a:uLnTx/>
              <a:uFillTx/>
              <a:latin typeface="Calibri"/>
              <a:cs typeface="Calibri"/>
              <a:sym typeface="Calibri"/>
            </a:endParaRPr>
          </a:p>
          <a:p>
            <a:pPr marL="0" marR="0" lvl="0" indent="0" algn="ctr" defTabSz="457200" rtl="0" eaLnBrk="1" fontAlgn="auto" latinLnBrk="0" hangingPunct="1">
              <a:lnSpc>
                <a:spcPct val="100000"/>
              </a:lnSpc>
              <a:spcBef>
                <a:spcPts val="700"/>
              </a:spcBef>
              <a:spcAft>
                <a:spcPts val="0"/>
              </a:spcAft>
              <a:buClrTx/>
              <a:buSzTx/>
              <a:buFontTx/>
              <a:buNone/>
              <a:tabLst/>
              <a:defRPr/>
            </a:pPr>
            <a:endParaRPr kumimoji="0" lang="es-ES_tradnl" sz="800" b="1" i="1" u="none" strike="noStrike" kern="0" cap="none" spc="0" normalizeH="0" baseline="0" noProof="0" dirty="0">
              <a:ln>
                <a:noFill/>
              </a:ln>
              <a:solidFill>
                <a:srgbClr val="000000">
                  <a:lumMod val="50000"/>
                  <a:lumOff val="50000"/>
                </a:srgbClr>
              </a:solidFill>
              <a:effectLst/>
              <a:uLnTx/>
              <a:uFillTx/>
              <a:latin typeface="Helvetica Bold Oblique" pitchFamily="2" charset="0"/>
              <a:cs typeface="Gill Sans Light" panose="020B0302020104020203" pitchFamily="34" charset="-79"/>
              <a:sym typeface="Calibri"/>
            </a:endParaRPr>
          </a:p>
        </p:txBody>
      </p:sp>
      <p:sp>
        <p:nvSpPr>
          <p:cNvPr id="9" name="Subtitle 2">
            <a:extLst>
              <a:ext uri="{FF2B5EF4-FFF2-40B4-BE49-F238E27FC236}">
                <a16:creationId xmlns:a16="http://schemas.microsoft.com/office/drawing/2014/main" id="{8DDA4385-FCFA-0546-B851-5532FB129C67}"/>
              </a:ext>
            </a:extLst>
          </p:cNvPr>
          <p:cNvSpPr txBox="1">
            <a:spLocks/>
          </p:cNvSpPr>
          <p:nvPr/>
        </p:nvSpPr>
        <p:spPr>
          <a:xfrm>
            <a:off x="2110563" y="4723454"/>
            <a:ext cx="4880344" cy="3006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 sz="900" b="1" i="1" u="none" strike="noStrike" kern="0" cap="none" spc="0" normalizeH="0" baseline="0" noProof="0" dirty="0">
                <a:ln>
                  <a:noFill/>
                </a:ln>
                <a:solidFill>
                  <a:srgbClr val="64B6C1"/>
                </a:solidFill>
                <a:effectLst/>
                <a:uLnTx/>
                <a:uFillTx/>
                <a:latin typeface="Calibri"/>
                <a:cs typeface="Calibri"/>
                <a:sym typeface="Calibri"/>
              </a:rPr>
              <a:t>Recuerda que, del servicio de cada uno de nosotros, depende el destino de TODOS.”</a:t>
            </a:r>
            <a:endParaRPr kumimoji="0" lang="es-ES_tradnl" sz="800" b="1" i="1" u="none" strike="noStrike" kern="0" cap="none" spc="0" normalizeH="0" baseline="0" noProof="0" dirty="0">
              <a:ln>
                <a:noFill/>
              </a:ln>
              <a:solidFill>
                <a:srgbClr val="64B6C1"/>
              </a:solidFill>
              <a:effectLst/>
              <a:uLnTx/>
              <a:uFillTx/>
              <a:latin typeface="Helvetica Bold Oblique" pitchFamily="2" charset="0"/>
              <a:cs typeface="Gill Sans Light" panose="020B0302020104020203" pitchFamily="34" charset="-79"/>
              <a:sym typeface="Calibri"/>
            </a:endParaRPr>
          </a:p>
        </p:txBody>
      </p:sp>
      <p:sp>
        <p:nvSpPr>
          <p:cNvPr id="23" name="CuadroTexto 22">
            <a:extLst>
              <a:ext uri="{FF2B5EF4-FFF2-40B4-BE49-F238E27FC236}">
                <a16:creationId xmlns:a16="http://schemas.microsoft.com/office/drawing/2014/main" id="{382B1BD7-EEC3-A995-3D95-607CDDB91D81}"/>
              </a:ext>
            </a:extLst>
          </p:cNvPr>
          <p:cNvSpPr txBox="1"/>
          <p:nvPr/>
        </p:nvSpPr>
        <p:spPr>
          <a:xfrm>
            <a:off x="2286000" y="1833086"/>
            <a:ext cx="4572000"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457200" rtl="0" eaLnBrk="1" fontAlgn="auto" latinLnBrk="0" hangingPunct="0">
              <a:lnSpc>
                <a:spcPct val="100000"/>
              </a:lnSpc>
              <a:spcBef>
                <a:spcPts val="0"/>
              </a:spcBef>
              <a:spcAft>
                <a:spcPts val="0"/>
              </a:spcAft>
              <a:buClrTx/>
              <a:buSzTx/>
              <a:buFontTx/>
              <a:buNone/>
              <a:tabLst/>
              <a:defRPr/>
            </a:pPr>
            <a:r>
              <a:rPr kumimoji="0" lang="es-MX" sz="1800" b="0" i="1" u="none" strike="noStrike" kern="0" cap="none" spc="0" normalizeH="0" baseline="0" noProof="0" dirty="0">
                <a:ln>
                  <a:noFill/>
                </a:ln>
                <a:solidFill>
                  <a:srgbClr val="262626"/>
                </a:solidFill>
                <a:effectLst/>
                <a:uLnTx/>
                <a:uFillTx/>
                <a:latin typeface="IBM Plex Sans" panose="020B0604020202020204" pitchFamily="34" charset="0"/>
                <a:cs typeface="Calibri"/>
                <a:sym typeface="Calibri"/>
              </a:rPr>
              <a:t>“La inteligencia artificial aprovecha las computadoras y las máquinas para imitar las capacidades de resolución de problemas y toma de decisiones de la mente humana.”</a:t>
            </a:r>
            <a:endParaRPr kumimoji="0" lang="es-MX" sz="1800" b="0" i="1"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292648351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7F9CE5-ABF5-904F-8810-C057B7CB717C}"/>
              </a:ext>
            </a:extLst>
          </p:cNvPr>
          <p:cNvSpPr txBox="1">
            <a:spLocks/>
          </p:cNvSpPr>
          <p:nvPr/>
        </p:nvSpPr>
        <p:spPr>
          <a:xfrm>
            <a:off x="414222" y="342070"/>
            <a:ext cx="5288078" cy="343687"/>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rPr>
              <a:t>Valuación IA (Inteligencia Artificial)</a:t>
            </a:r>
            <a:endParaRPr kumimoji="0" lang="en-US" sz="24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endParaRPr>
          </a:p>
        </p:txBody>
      </p:sp>
      <p:sp>
        <p:nvSpPr>
          <p:cNvPr id="6" name="Title 1">
            <a:extLst>
              <a:ext uri="{FF2B5EF4-FFF2-40B4-BE49-F238E27FC236}">
                <a16:creationId xmlns:a16="http://schemas.microsoft.com/office/drawing/2014/main" id="{996A6798-8882-EC4A-BFD8-80749DCACA94}"/>
              </a:ext>
            </a:extLst>
          </p:cNvPr>
          <p:cNvSpPr txBox="1">
            <a:spLocks/>
          </p:cNvSpPr>
          <p:nvPr/>
        </p:nvSpPr>
        <p:spPr>
          <a:xfrm>
            <a:off x="414222" y="685756"/>
            <a:ext cx="2709699" cy="253429"/>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_tradnl" sz="12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Calibri"/>
              </a:rPr>
              <a:t>El siguiente paso en valuación</a:t>
            </a:r>
          </a:p>
        </p:txBody>
      </p:sp>
      <p:sp>
        <p:nvSpPr>
          <p:cNvPr id="8" name="Subtitle 2">
            <a:extLst>
              <a:ext uri="{FF2B5EF4-FFF2-40B4-BE49-F238E27FC236}">
                <a16:creationId xmlns:a16="http://schemas.microsoft.com/office/drawing/2014/main" id="{E986352C-B345-5D43-BD6B-B37B605BD270}"/>
              </a:ext>
            </a:extLst>
          </p:cNvPr>
          <p:cNvSpPr txBox="1">
            <a:spLocks/>
          </p:cNvSpPr>
          <p:nvPr/>
        </p:nvSpPr>
        <p:spPr>
          <a:xfrm>
            <a:off x="2131826" y="4558647"/>
            <a:ext cx="4880344" cy="1999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“HAZ lo que dices que harás, HAZLO cuando dices</a:t>
            </a:r>
            <a:r>
              <a:rPr kumimoji="0" lang="en-US" sz="900" b="1" i="1" u="none" strike="noStrike" kern="0" cap="none" spc="0" normalizeH="0" baseline="0" noProof="0" dirty="0">
                <a:ln>
                  <a:noFill/>
                </a:ln>
                <a:solidFill>
                  <a:srgbClr val="0098AE"/>
                </a:solidFill>
                <a:effectLst/>
                <a:uLnTx/>
                <a:uFillTx/>
                <a:latin typeface="Calibri"/>
                <a:cs typeface="Calibri"/>
                <a:sym typeface="Calibri"/>
              </a:rPr>
              <a:t> </a:t>
            </a: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que lo harás y HAZLO bien desde la primera vez...</a:t>
            </a:r>
            <a:endParaRPr kumimoji="0" lang="en-US" sz="900" b="1" i="1" u="none" strike="noStrike" kern="0" cap="none" spc="0" normalizeH="0" baseline="0" noProof="0" dirty="0">
              <a:ln>
                <a:noFill/>
              </a:ln>
              <a:solidFill>
                <a:srgbClr val="0098AE"/>
              </a:solidFill>
              <a:effectLst/>
              <a:uLnTx/>
              <a:uFillTx/>
              <a:latin typeface="Calibri"/>
              <a:cs typeface="Calibri"/>
              <a:sym typeface="Calibri"/>
            </a:endParaRPr>
          </a:p>
          <a:p>
            <a:pPr marL="0" marR="0" lvl="0" indent="0" algn="ctr" defTabSz="457200" rtl="0" eaLnBrk="1" fontAlgn="auto" latinLnBrk="0" hangingPunct="1">
              <a:lnSpc>
                <a:spcPct val="100000"/>
              </a:lnSpc>
              <a:spcBef>
                <a:spcPts val="700"/>
              </a:spcBef>
              <a:spcAft>
                <a:spcPts val="0"/>
              </a:spcAft>
              <a:buClrTx/>
              <a:buSzTx/>
              <a:buFontTx/>
              <a:buNone/>
              <a:tabLst/>
              <a:defRPr/>
            </a:pPr>
            <a:endParaRPr kumimoji="0" lang="es-ES_tradnl" sz="800" b="1" i="1" u="none" strike="noStrike" kern="0" cap="none" spc="0" normalizeH="0" baseline="0" noProof="0" dirty="0">
              <a:ln>
                <a:noFill/>
              </a:ln>
              <a:solidFill>
                <a:srgbClr val="000000">
                  <a:lumMod val="50000"/>
                  <a:lumOff val="50000"/>
                </a:srgbClr>
              </a:solidFill>
              <a:effectLst/>
              <a:uLnTx/>
              <a:uFillTx/>
              <a:latin typeface="Helvetica Bold Oblique" pitchFamily="2" charset="0"/>
              <a:cs typeface="Gill Sans Light" panose="020B0302020104020203" pitchFamily="34" charset="-79"/>
              <a:sym typeface="Calibri"/>
            </a:endParaRPr>
          </a:p>
        </p:txBody>
      </p:sp>
      <p:sp>
        <p:nvSpPr>
          <p:cNvPr id="9" name="Subtitle 2">
            <a:extLst>
              <a:ext uri="{FF2B5EF4-FFF2-40B4-BE49-F238E27FC236}">
                <a16:creationId xmlns:a16="http://schemas.microsoft.com/office/drawing/2014/main" id="{8DDA4385-FCFA-0546-B851-5532FB129C67}"/>
              </a:ext>
            </a:extLst>
          </p:cNvPr>
          <p:cNvSpPr txBox="1">
            <a:spLocks/>
          </p:cNvSpPr>
          <p:nvPr/>
        </p:nvSpPr>
        <p:spPr>
          <a:xfrm>
            <a:off x="2110563" y="4723454"/>
            <a:ext cx="4880344" cy="300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 sz="900" b="1" i="1" u="none" strike="noStrike" kern="0" cap="none" spc="0" normalizeH="0" baseline="0" noProof="0" dirty="0">
                <a:ln>
                  <a:noFill/>
                </a:ln>
                <a:solidFill>
                  <a:srgbClr val="64B6C1"/>
                </a:solidFill>
                <a:effectLst/>
                <a:uLnTx/>
                <a:uFillTx/>
                <a:latin typeface="Calibri"/>
                <a:cs typeface="Calibri"/>
                <a:sym typeface="Calibri"/>
              </a:rPr>
              <a:t>Recuerda que, del servicio de cada uno de nosotros, depende el destino de TODOS.”</a:t>
            </a:r>
            <a:endParaRPr kumimoji="0" lang="es-ES_tradnl" sz="800" b="1" i="1" u="none" strike="noStrike" kern="0" cap="none" spc="0" normalizeH="0" baseline="0" noProof="0" dirty="0">
              <a:ln>
                <a:noFill/>
              </a:ln>
              <a:solidFill>
                <a:srgbClr val="64B6C1"/>
              </a:solidFill>
              <a:effectLst/>
              <a:uLnTx/>
              <a:uFillTx/>
              <a:latin typeface="Helvetica Bold Oblique" pitchFamily="2" charset="0"/>
              <a:cs typeface="Gill Sans Light" panose="020B0302020104020203" pitchFamily="34" charset="-79"/>
              <a:sym typeface="Calibri"/>
            </a:endParaRPr>
          </a:p>
        </p:txBody>
      </p:sp>
      <p:pic>
        <p:nvPicPr>
          <p:cNvPr id="4" name="Imagen 3">
            <a:extLst>
              <a:ext uri="{FF2B5EF4-FFF2-40B4-BE49-F238E27FC236}">
                <a16:creationId xmlns:a16="http://schemas.microsoft.com/office/drawing/2014/main" id="{420446AC-8A83-BBAC-52AD-5361559D0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8" y="1028744"/>
            <a:ext cx="6096000" cy="3429000"/>
          </a:xfrm>
          <a:prstGeom prst="rect">
            <a:avLst/>
          </a:prstGeom>
        </p:spPr>
      </p:pic>
      <p:sp>
        <p:nvSpPr>
          <p:cNvPr id="7" name="Rectángulo 6">
            <a:extLst>
              <a:ext uri="{FF2B5EF4-FFF2-40B4-BE49-F238E27FC236}">
                <a16:creationId xmlns:a16="http://schemas.microsoft.com/office/drawing/2014/main" id="{6F1340C3-1E90-60E5-1701-33E5FE79BBD4}"/>
              </a:ext>
            </a:extLst>
          </p:cNvPr>
          <p:cNvSpPr/>
          <p:nvPr/>
        </p:nvSpPr>
        <p:spPr>
          <a:xfrm>
            <a:off x="1404949" y="1204895"/>
            <a:ext cx="3378924" cy="1384995"/>
          </a:xfrm>
          <a:prstGeom prst="rect">
            <a:avLst/>
          </a:prstGeom>
          <a:noFill/>
        </p:spPr>
        <p:txBody>
          <a:bodyPr wrap="square" lIns="91440" tIns="45720" rIns="91440" bIns="45720">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s-MX" sz="2800" b="1" i="0" u="none" strike="noStrike" kern="0" cap="none" spc="0" normalizeH="0" baseline="0" noProof="0" dirty="0">
                <a:ln w="0"/>
                <a:solidFill>
                  <a:srgbClr val="188692"/>
                </a:solidFill>
                <a:effectLst>
                  <a:outerShdw blurRad="38100" dist="19050" dir="2700000" algn="tl" rotWithShape="0">
                    <a:srgbClr val="000000">
                      <a:alpha val="40000"/>
                    </a:srgbClr>
                  </a:outerShdw>
                </a:effectLst>
                <a:uLnTx/>
                <a:uFillTx/>
                <a:latin typeface="Calibri"/>
                <a:cs typeface="Calibri"/>
                <a:sym typeface="Calibri"/>
              </a:rPr>
              <a:t>30% del equipo sustituido por robots con IA</a:t>
            </a:r>
          </a:p>
        </p:txBody>
      </p:sp>
      <p:pic>
        <p:nvPicPr>
          <p:cNvPr id="14" name="Gráfico 13">
            <a:extLst>
              <a:ext uri="{FF2B5EF4-FFF2-40B4-BE49-F238E27FC236}">
                <a16:creationId xmlns:a16="http://schemas.microsoft.com/office/drawing/2014/main" id="{A7A0505C-8C1C-EB2D-9B72-87BBBE0A095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8310" y="2939586"/>
            <a:ext cx="255635" cy="350023"/>
          </a:xfrm>
          <a:prstGeom prst="rect">
            <a:avLst/>
          </a:prstGeom>
        </p:spPr>
      </p:pic>
      <p:pic>
        <p:nvPicPr>
          <p:cNvPr id="16" name="Gráfico 15">
            <a:extLst>
              <a:ext uri="{FF2B5EF4-FFF2-40B4-BE49-F238E27FC236}">
                <a16:creationId xmlns:a16="http://schemas.microsoft.com/office/drawing/2014/main" id="{8F45F7F0-2336-C525-C625-97B8E21DF48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05711" y="2939585"/>
            <a:ext cx="136806" cy="187319"/>
          </a:xfrm>
          <a:prstGeom prst="rect">
            <a:avLst/>
          </a:prstGeom>
        </p:spPr>
      </p:pic>
      <p:pic>
        <p:nvPicPr>
          <p:cNvPr id="17" name="Gráfico 16">
            <a:extLst>
              <a:ext uri="{FF2B5EF4-FFF2-40B4-BE49-F238E27FC236}">
                <a16:creationId xmlns:a16="http://schemas.microsoft.com/office/drawing/2014/main" id="{C2C8DA1D-5B24-DC4F-BB83-27A59663074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84045">
            <a:off x="4936405" y="2927278"/>
            <a:ext cx="136806" cy="187319"/>
          </a:xfrm>
          <a:prstGeom prst="rect">
            <a:avLst/>
          </a:prstGeom>
        </p:spPr>
      </p:pic>
    </p:spTree>
    <p:extLst>
      <p:ext uri="{BB962C8B-B14F-4D97-AF65-F5344CB8AC3E}">
        <p14:creationId xmlns:p14="http://schemas.microsoft.com/office/powerpoint/2010/main" val="283690461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E986352C-B345-5D43-BD6B-B37B605BD270}"/>
              </a:ext>
            </a:extLst>
          </p:cNvPr>
          <p:cNvSpPr txBox="1">
            <a:spLocks/>
          </p:cNvSpPr>
          <p:nvPr/>
        </p:nvSpPr>
        <p:spPr>
          <a:xfrm>
            <a:off x="2131826" y="4558647"/>
            <a:ext cx="4880344" cy="1999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“HAZ lo que dices que harás, HAZLO cuando dices</a:t>
            </a:r>
            <a:r>
              <a:rPr kumimoji="0" lang="en-US" sz="900" b="1" i="1" u="none" strike="noStrike" kern="0" cap="none" spc="0" normalizeH="0" baseline="0" noProof="0" dirty="0">
                <a:ln>
                  <a:noFill/>
                </a:ln>
                <a:solidFill>
                  <a:srgbClr val="0098AE"/>
                </a:solidFill>
                <a:effectLst/>
                <a:uLnTx/>
                <a:uFillTx/>
                <a:latin typeface="Calibri"/>
                <a:cs typeface="Calibri"/>
                <a:sym typeface="Calibri"/>
              </a:rPr>
              <a:t> </a:t>
            </a: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que lo harás y HAZLO bien desde la primera vez...</a:t>
            </a:r>
            <a:endParaRPr kumimoji="0" lang="en-US" sz="900" b="1" i="1" u="none" strike="noStrike" kern="0" cap="none" spc="0" normalizeH="0" baseline="0" noProof="0" dirty="0">
              <a:ln>
                <a:noFill/>
              </a:ln>
              <a:solidFill>
                <a:srgbClr val="0098AE"/>
              </a:solidFill>
              <a:effectLst/>
              <a:uLnTx/>
              <a:uFillTx/>
              <a:latin typeface="Calibri"/>
              <a:cs typeface="Calibri"/>
              <a:sym typeface="Calibri"/>
            </a:endParaRPr>
          </a:p>
          <a:p>
            <a:pPr marL="0" marR="0" lvl="0" indent="0" algn="ctr" defTabSz="457200" rtl="0" eaLnBrk="1" fontAlgn="auto" latinLnBrk="0" hangingPunct="1">
              <a:lnSpc>
                <a:spcPct val="100000"/>
              </a:lnSpc>
              <a:spcBef>
                <a:spcPts val="700"/>
              </a:spcBef>
              <a:spcAft>
                <a:spcPts val="0"/>
              </a:spcAft>
              <a:buClrTx/>
              <a:buSzTx/>
              <a:buFontTx/>
              <a:buNone/>
              <a:tabLst/>
              <a:defRPr/>
            </a:pPr>
            <a:endParaRPr kumimoji="0" lang="es-ES_tradnl" sz="800" b="1" i="1" u="none" strike="noStrike" kern="0" cap="none" spc="0" normalizeH="0" baseline="0" noProof="0" dirty="0">
              <a:ln>
                <a:noFill/>
              </a:ln>
              <a:solidFill>
                <a:srgbClr val="000000">
                  <a:lumMod val="50000"/>
                  <a:lumOff val="50000"/>
                </a:srgbClr>
              </a:solidFill>
              <a:effectLst/>
              <a:uLnTx/>
              <a:uFillTx/>
              <a:latin typeface="Helvetica Bold Oblique" pitchFamily="2" charset="0"/>
              <a:cs typeface="Gill Sans Light" panose="020B0302020104020203" pitchFamily="34" charset="-79"/>
              <a:sym typeface="Calibri"/>
            </a:endParaRPr>
          </a:p>
        </p:txBody>
      </p:sp>
      <p:sp>
        <p:nvSpPr>
          <p:cNvPr id="9" name="Subtitle 2">
            <a:extLst>
              <a:ext uri="{FF2B5EF4-FFF2-40B4-BE49-F238E27FC236}">
                <a16:creationId xmlns:a16="http://schemas.microsoft.com/office/drawing/2014/main" id="{8DDA4385-FCFA-0546-B851-5532FB129C67}"/>
              </a:ext>
            </a:extLst>
          </p:cNvPr>
          <p:cNvSpPr txBox="1">
            <a:spLocks/>
          </p:cNvSpPr>
          <p:nvPr/>
        </p:nvSpPr>
        <p:spPr>
          <a:xfrm>
            <a:off x="2110563" y="4723454"/>
            <a:ext cx="4880344" cy="300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 sz="900" b="1" i="1" u="none" strike="noStrike" kern="0" cap="none" spc="0" normalizeH="0" baseline="0" noProof="0" dirty="0">
                <a:ln>
                  <a:noFill/>
                </a:ln>
                <a:solidFill>
                  <a:srgbClr val="64B6C1"/>
                </a:solidFill>
                <a:effectLst/>
                <a:uLnTx/>
                <a:uFillTx/>
                <a:latin typeface="Calibri"/>
                <a:cs typeface="Calibri"/>
                <a:sym typeface="Calibri"/>
              </a:rPr>
              <a:t>Recuerda que, del servicio de cada uno de nosotros, depende el destino de TODOS.”</a:t>
            </a:r>
            <a:endParaRPr kumimoji="0" lang="es-ES_tradnl" sz="800" b="1" i="1" u="none" strike="noStrike" kern="0" cap="none" spc="0" normalizeH="0" baseline="0" noProof="0" dirty="0">
              <a:ln>
                <a:noFill/>
              </a:ln>
              <a:solidFill>
                <a:srgbClr val="64B6C1"/>
              </a:solidFill>
              <a:effectLst/>
              <a:uLnTx/>
              <a:uFillTx/>
              <a:latin typeface="Helvetica Bold Oblique" pitchFamily="2" charset="0"/>
              <a:cs typeface="Gill Sans Light" panose="020B0302020104020203" pitchFamily="34" charset="-79"/>
              <a:sym typeface="Calibri"/>
            </a:endParaRPr>
          </a:p>
        </p:txBody>
      </p:sp>
      <p:pic>
        <p:nvPicPr>
          <p:cNvPr id="4" name="Imagen 3">
            <a:extLst>
              <a:ext uri="{FF2B5EF4-FFF2-40B4-BE49-F238E27FC236}">
                <a16:creationId xmlns:a16="http://schemas.microsoft.com/office/drawing/2014/main" id="{D9C6C655-5481-1918-0120-53419EFA6CD9}"/>
              </a:ext>
            </a:extLst>
          </p:cNvPr>
          <p:cNvPicPr>
            <a:picLocks noChangeAspect="1"/>
          </p:cNvPicPr>
          <p:nvPr/>
        </p:nvPicPr>
        <p:blipFill>
          <a:blip r:embed="rId3"/>
          <a:stretch>
            <a:fillRect/>
          </a:stretch>
        </p:blipFill>
        <p:spPr>
          <a:xfrm>
            <a:off x="414222" y="974218"/>
            <a:ext cx="1714017" cy="3444436"/>
          </a:xfrm>
          <a:prstGeom prst="rect">
            <a:avLst/>
          </a:prstGeom>
        </p:spPr>
      </p:pic>
      <p:pic>
        <p:nvPicPr>
          <p:cNvPr id="11" name="Imagen 10">
            <a:extLst>
              <a:ext uri="{FF2B5EF4-FFF2-40B4-BE49-F238E27FC236}">
                <a16:creationId xmlns:a16="http://schemas.microsoft.com/office/drawing/2014/main" id="{4B6CEB9F-9937-FC09-7F19-30316DC74019}"/>
              </a:ext>
            </a:extLst>
          </p:cNvPr>
          <p:cNvPicPr>
            <a:picLocks noChangeAspect="1"/>
          </p:cNvPicPr>
          <p:nvPr/>
        </p:nvPicPr>
        <p:blipFill>
          <a:blip r:embed="rId4"/>
          <a:stretch>
            <a:fillRect/>
          </a:stretch>
        </p:blipFill>
        <p:spPr>
          <a:xfrm>
            <a:off x="1395980" y="961270"/>
            <a:ext cx="1714017" cy="3473466"/>
          </a:xfrm>
          <a:prstGeom prst="rect">
            <a:avLst/>
          </a:prstGeom>
        </p:spPr>
      </p:pic>
      <p:pic>
        <p:nvPicPr>
          <p:cNvPr id="13" name="Imagen 12">
            <a:extLst>
              <a:ext uri="{FF2B5EF4-FFF2-40B4-BE49-F238E27FC236}">
                <a16:creationId xmlns:a16="http://schemas.microsoft.com/office/drawing/2014/main" id="{99816F19-36E2-68F4-B190-5BD5A09B55C8}"/>
              </a:ext>
            </a:extLst>
          </p:cNvPr>
          <p:cNvPicPr>
            <a:picLocks noChangeAspect="1"/>
          </p:cNvPicPr>
          <p:nvPr/>
        </p:nvPicPr>
        <p:blipFill>
          <a:blip r:embed="rId5"/>
          <a:stretch>
            <a:fillRect/>
          </a:stretch>
        </p:blipFill>
        <p:spPr>
          <a:xfrm>
            <a:off x="2441202" y="956598"/>
            <a:ext cx="1677819" cy="3458951"/>
          </a:xfrm>
          <a:prstGeom prst="rect">
            <a:avLst/>
          </a:prstGeom>
        </p:spPr>
      </p:pic>
      <p:pic>
        <p:nvPicPr>
          <p:cNvPr id="15" name="Imagen 14">
            <a:extLst>
              <a:ext uri="{FF2B5EF4-FFF2-40B4-BE49-F238E27FC236}">
                <a16:creationId xmlns:a16="http://schemas.microsoft.com/office/drawing/2014/main" id="{7018CE0B-037C-5360-2EAE-460B349BE8ED}"/>
              </a:ext>
            </a:extLst>
          </p:cNvPr>
          <p:cNvPicPr>
            <a:picLocks noChangeAspect="1"/>
          </p:cNvPicPr>
          <p:nvPr/>
        </p:nvPicPr>
        <p:blipFill>
          <a:blip r:embed="rId6"/>
          <a:stretch>
            <a:fillRect/>
          </a:stretch>
        </p:blipFill>
        <p:spPr>
          <a:xfrm>
            <a:off x="3636481" y="965441"/>
            <a:ext cx="1689933" cy="3450109"/>
          </a:xfrm>
          <a:prstGeom prst="rect">
            <a:avLst/>
          </a:prstGeom>
        </p:spPr>
      </p:pic>
      <p:pic>
        <p:nvPicPr>
          <p:cNvPr id="17" name="Imagen 16">
            <a:extLst>
              <a:ext uri="{FF2B5EF4-FFF2-40B4-BE49-F238E27FC236}">
                <a16:creationId xmlns:a16="http://schemas.microsoft.com/office/drawing/2014/main" id="{54628327-AAD7-5C9B-B5B5-898791DE25CC}"/>
              </a:ext>
            </a:extLst>
          </p:cNvPr>
          <p:cNvPicPr>
            <a:picLocks noChangeAspect="1"/>
          </p:cNvPicPr>
          <p:nvPr/>
        </p:nvPicPr>
        <p:blipFill>
          <a:blip r:embed="rId7"/>
          <a:stretch>
            <a:fillRect/>
          </a:stretch>
        </p:blipFill>
        <p:spPr>
          <a:xfrm>
            <a:off x="4771058" y="956599"/>
            <a:ext cx="1689933" cy="3458951"/>
          </a:xfrm>
          <a:prstGeom prst="rect">
            <a:avLst/>
          </a:prstGeom>
        </p:spPr>
      </p:pic>
      <p:pic>
        <p:nvPicPr>
          <p:cNvPr id="19" name="Imagen 18">
            <a:extLst>
              <a:ext uri="{FF2B5EF4-FFF2-40B4-BE49-F238E27FC236}">
                <a16:creationId xmlns:a16="http://schemas.microsoft.com/office/drawing/2014/main" id="{7DB2C531-0CC1-127B-D7FF-29AF0758428D}"/>
              </a:ext>
            </a:extLst>
          </p:cNvPr>
          <p:cNvPicPr>
            <a:picLocks noChangeAspect="1"/>
          </p:cNvPicPr>
          <p:nvPr/>
        </p:nvPicPr>
        <p:blipFill>
          <a:blip r:embed="rId8"/>
          <a:stretch>
            <a:fillRect/>
          </a:stretch>
        </p:blipFill>
        <p:spPr>
          <a:xfrm>
            <a:off x="5905634" y="977311"/>
            <a:ext cx="1715858" cy="3473466"/>
          </a:xfrm>
          <a:prstGeom prst="rect">
            <a:avLst/>
          </a:prstGeom>
        </p:spPr>
      </p:pic>
      <p:pic>
        <p:nvPicPr>
          <p:cNvPr id="21" name="Imagen 20">
            <a:extLst>
              <a:ext uri="{FF2B5EF4-FFF2-40B4-BE49-F238E27FC236}">
                <a16:creationId xmlns:a16="http://schemas.microsoft.com/office/drawing/2014/main" id="{654EA9EB-9789-772C-5CBE-9500DB3829CE}"/>
              </a:ext>
            </a:extLst>
          </p:cNvPr>
          <p:cNvPicPr>
            <a:picLocks noChangeAspect="1"/>
          </p:cNvPicPr>
          <p:nvPr/>
        </p:nvPicPr>
        <p:blipFill>
          <a:blip r:embed="rId9"/>
          <a:stretch>
            <a:fillRect/>
          </a:stretch>
        </p:blipFill>
        <p:spPr>
          <a:xfrm>
            <a:off x="7154994" y="970749"/>
            <a:ext cx="1714017" cy="3499277"/>
          </a:xfrm>
          <a:prstGeom prst="rect">
            <a:avLst/>
          </a:prstGeom>
        </p:spPr>
      </p:pic>
      <p:sp>
        <p:nvSpPr>
          <p:cNvPr id="14" name="Title 1">
            <a:extLst>
              <a:ext uri="{FF2B5EF4-FFF2-40B4-BE49-F238E27FC236}">
                <a16:creationId xmlns:a16="http://schemas.microsoft.com/office/drawing/2014/main" id="{5EAC48CE-F029-4B1F-3CEA-657EF35E12E9}"/>
              </a:ext>
            </a:extLst>
          </p:cNvPr>
          <p:cNvSpPr txBox="1">
            <a:spLocks/>
          </p:cNvSpPr>
          <p:nvPr/>
        </p:nvSpPr>
        <p:spPr>
          <a:xfrm>
            <a:off x="414222" y="342070"/>
            <a:ext cx="5288078" cy="343687"/>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rPr>
              <a:t>Valuación IA (Inteligencia Artificial)</a:t>
            </a:r>
            <a:endParaRPr kumimoji="0" lang="en-US" sz="24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endParaRPr>
          </a:p>
        </p:txBody>
      </p:sp>
      <p:sp>
        <p:nvSpPr>
          <p:cNvPr id="16" name="Title 1">
            <a:extLst>
              <a:ext uri="{FF2B5EF4-FFF2-40B4-BE49-F238E27FC236}">
                <a16:creationId xmlns:a16="http://schemas.microsoft.com/office/drawing/2014/main" id="{8F3DC641-7322-470B-BABF-885CF31FF76C}"/>
              </a:ext>
            </a:extLst>
          </p:cNvPr>
          <p:cNvSpPr txBox="1">
            <a:spLocks/>
          </p:cNvSpPr>
          <p:nvPr/>
        </p:nvSpPr>
        <p:spPr>
          <a:xfrm>
            <a:off x="414222" y="685756"/>
            <a:ext cx="2709699" cy="253429"/>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_tradnl" sz="12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Calibri"/>
              </a:rPr>
              <a:t>El siguiente paso en valuación</a:t>
            </a:r>
          </a:p>
        </p:txBody>
      </p:sp>
    </p:spTree>
    <p:extLst>
      <p:ext uri="{BB962C8B-B14F-4D97-AF65-F5344CB8AC3E}">
        <p14:creationId xmlns:p14="http://schemas.microsoft.com/office/powerpoint/2010/main" val="226940328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E986352C-B345-5D43-BD6B-B37B605BD270}"/>
              </a:ext>
            </a:extLst>
          </p:cNvPr>
          <p:cNvSpPr txBox="1">
            <a:spLocks/>
          </p:cNvSpPr>
          <p:nvPr/>
        </p:nvSpPr>
        <p:spPr>
          <a:xfrm>
            <a:off x="2131826" y="4558647"/>
            <a:ext cx="4880344" cy="1999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“HAZ lo que dices que harás, HAZLO cuando dices</a:t>
            </a:r>
            <a:r>
              <a:rPr kumimoji="0" lang="en-US" sz="900" b="1" i="1" u="none" strike="noStrike" kern="0" cap="none" spc="0" normalizeH="0" baseline="0" noProof="0" dirty="0">
                <a:ln>
                  <a:noFill/>
                </a:ln>
                <a:solidFill>
                  <a:srgbClr val="0098AE"/>
                </a:solidFill>
                <a:effectLst/>
                <a:uLnTx/>
                <a:uFillTx/>
                <a:latin typeface="Calibri"/>
                <a:cs typeface="Calibri"/>
                <a:sym typeface="Calibri"/>
              </a:rPr>
              <a:t> </a:t>
            </a: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que lo harás y HAZLO bien desde la primera vez...</a:t>
            </a:r>
            <a:endParaRPr kumimoji="0" lang="en-US" sz="900" b="1" i="1" u="none" strike="noStrike" kern="0" cap="none" spc="0" normalizeH="0" baseline="0" noProof="0" dirty="0">
              <a:ln>
                <a:noFill/>
              </a:ln>
              <a:solidFill>
                <a:srgbClr val="0098AE"/>
              </a:solidFill>
              <a:effectLst/>
              <a:uLnTx/>
              <a:uFillTx/>
              <a:latin typeface="Calibri"/>
              <a:cs typeface="Calibri"/>
              <a:sym typeface="Calibri"/>
            </a:endParaRPr>
          </a:p>
          <a:p>
            <a:pPr marL="0" marR="0" lvl="0" indent="0" algn="ctr" defTabSz="457200" rtl="0" eaLnBrk="1" fontAlgn="auto" latinLnBrk="0" hangingPunct="1">
              <a:lnSpc>
                <a:spcPct val="100000"/>
              </a:lnSpc>
              <a:spcBef>
                <a:spcPts val="700"/>
              </a:spcBef>
              <a:spcAft>
                <a:spcPts val="0"/>
              </a:spcAft>
              <a:buClrTx/>
              <a:buSzTx/>
              <a:buFontTx/>
              <a:buNone/>
              <a:tabLst/>
              <a:defRPr/>
            </a:pPr>
            <a:endParaRPr kumimoji="0" lang="es-ES_tradnl" sz="800" b="1" i="1" u="none" strike="noStrike" kern="0" cap="none" spc="0" normalizeH="0" baseline="0" noProof="0" dirty="0">
              <a:ln>
                <a:noFill/>
              </a:ln>
              <a:solidFill>
                <a:srgbClr val="000000">
                  <a:lumMod val="50000"/>
                  <a:lumOff val="50000"/>
                </a:srgbClr>
              </a:solidFill>
              <a:effectLst/>
              <a:uLnTx/>
              <a:uFillTx/>
              <a:latin typeface="Helvetica Bold Oblique" pitchFamily="2" charset="0"/>
              <a:cs typeface="Gill Sans Light" panose="020B0302020104020203" pitchFamily="34" charset="-79"/>
              <a:sym typeface="Calibri"/>
            </a:endParaRPr>
          </a:p>
        </p:txBody>
      </p:sp>
      <p:sp>
        <p:nvSpPr>
          <p:cNvPr id="9" name="Subtitle 2">
            <a:extLst>
              <a:ext uri="{FF2B5EF4-FFF2-40B4-BE49-F238E27FC236}">
                <a16:creationId xmlns:a16="http://schemas.microsoft.com/office/drawing/2014/main" id="{8DDA4385-FCFA-0546-B851-5532FB129C67}"/>
              </a:ext>
            </a:extLst>
          </p:cNvPr>
          <p:cNvSpPr txBox="1">
            <a:spLocks/>
          </p:cNvSpPr>
          <p:nvPr/>
        </p:nvSpPr>
        <p:spPr>
          <a:xfrm>
            <a:off x="2110563" y="4723454"/>
            <a:ext cx="4880344" cy="3006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 sz="900" b="1" i="1" u="none" strike="noStrike" kern="0" cap="none" spc="0" normalizeH="0" baseline="0" noProof="0" dirty="0">
                <a:ln>
                  <a:noFill/>
                </a:ln>
                <a:solidFill>
                  <a:srgbClr val="64B6C1"/>
                </a:solidFill>
                <a:effectLst/>
                <a:uLnTx/>
                <a:uFillTx/>
                <a:latin typeface="Calibri"/>
                <a:cs typeface="Calibri"/>
                <a:sym typeface="Calibri"/>
              </a:rPr>
              <a:t>Recuerda que, del servicio de cada uno de nosotros, depende el destino de TODOS.”</a:t>
            </a:r>
            <a:endParaRPr kumimoji="0" lang="es-ES_tradnl" sz="800" b="1" i="1" u="none" strike="noStrike" kern="0" cap="none" spc="0" normalizeH="0" baseline="0" noProof="0" dirty="0">
              <a:ln>
                <a:noFill/>
              </a:ln>
              <a:solidFill>
                <a:srgbClr val="64B6C1"/>
              </a:solidFill>
              <a:effectLst/>
              <a:uLnTx/>
              <a:uFillTx/>
              <a:latin typeface="Helvetica Bold Oblique" pitchFamily="2" charset="0"/>
              <a:cs typeface="Gill Sans Light" panose="020B0302020104020203" pitchFamily="34" charset="-79"/>
              <a:sym typeface="Calibri"/>
            </a:endParaRPr>
          </a:p>
        </p:txBody>
      </p:sp>
      <p:pic>
        <p:nvPicPr>
          <p:cNvPr id="4" name="Imagen 3">
            <a:extLst>
              <a:ext uri="{FF2B5EF4-FFF2-40B4-BE49-F238E27FC236}">
                <a16:creationId xmlns:a16="http://schemas.microsoft.com/office/drawing/2014/main" id="{D9C6C655-5481-1918-0120-53419EFA6CD9}"/>
              </a:ext>
            </a:extLst>
          </p:cNvPr>
          <p:cNvPicPr>
            <a:picLocks noChangeAspect="1"/>
          </p:cNvPicPr>
          <p:nvPr/>
        </p:nvPicPr>
        <p:blipFill>
          <a:blip r:embed="rId3"/>
          <a:stretch>
            <a:fillRect/>
          </a:stretch>
        </p:blipFill>
        <p:spPr>
          <a:xfrm>
            <a:off x="6318315" y="848716"/>
            <a:ext cx="1714017" cy="3444436"/>
          </a:xfrm>
          <a:prstGeom prst="rect">
            <a:avLst/>
          </a:prstGeom>
        </p:spPr>
      </p:pic>
      <p:sp>
        <p:nvSpPr>
          <p:cNvPr id="14" name="Title 1">
            <a:extLst>
              <a:ext uri="{FF2B5EF4-FFF2-40B4-BE49-F238E27FC236}">
                <a16:creationId xmlns:a16="http://schemas.microsoft.com/office/drawing/2014/main" id="{5EAC48CE-F029-4B1F-3CEA-657EF35E12E9}"/>
              </a:ext>
            </a:extLst>
          </p:cNvPr>
          <p:cNvSpPr txBox="1">
            <a:spLocks/>
          </p:cNvSpPr>
          <p:nvPr/>
        </p:nvSpPr>
        <p:spPr>
          <a:xfrm>
            <a:off x="414222" y="342070"/>
            <a:ext cx="5288078" cy="343687"/>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rPr>
              <a:t>Valuación IA (Inteligencia Artificial)</a:t>
            </a:r>
            <a:endParaRPr kumimoji="0" lang="en-US" sz="24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endParaRPr>
          </a:p>
        </p:txBody>
      </p:sp>
      <p:sp>
        <p:nvSpPr>
          <p:cNvPr id="16" name="Title 1">
            <a:extLst>
              <a:ext uri="{FF2B5EF4-FFF2-40B4-BE49-F238E27FC236}">
                <a16:creationId xmlns:a16="http://schemas.microsoft.com/office/drawing/2014/main" id="{8F3DC641-7322-470B-BABF-885CF31FF76C}"/>
              </a:ext>
            </a:extLst>
          </p:cNvPr>
          <p:cNvSpPr txBox="1">
            <a:spLocks/>
          </p:cNvSpPr>
          <p:nvPr/>
        </p:nvSpPr>
        <p:spPr>
          <a:xfrm>
            <a:off x="414222" y="685756"/>
            <a:ext cx="2709699" cy="253429"/>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_tradnl" sz="12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Calibri"/>
              </a:rPr>
              <a:t>El siguiente paso en valuación</a:t>
            </a:r>
          </a:p>
        </p:txBody>
      </p:sp>
      <p:sp>
        <p:nvSpPr>
          <p:cNvPr id="18" name="CuadroTexto 17">
            <a:extLst>
              <a:ext uri="{FF2B5EF4-FFF2-40B4-BE49-F238E27FC236}">
                <a16:creationId xmlns:a16="http://schemas.microsoft.com/office/drawing/2014/main" id="{090A23DB-E8B7-22F6-7A05-EFB02234CC4E}"/>
              </a:ext>
            </a:extLst>
          </p:cNvPr>
          <p:cNvSpPr txBox="1"/>
          <p:nvPr/>
        </p:nvSpPr>
        <p:spPr>
          <a:xfrm>
            <a:off x="837921" y="1632849"/>
            <a:ext cx="4572000" cy="2031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457200" rtl="0" eaLnBrk="1" fontAlgn="auto" latinLnBrk="0" hangingPunct="0">
              <a:lnSpc>
                <a:spcPct val="100000"/>
              </a:lnSpc>
              <a:spcBef>
                <a:spcPts val="0"/>
              </a:spcBef>
              <a:spcAft>
                <a:spcPts val="0"/>
              </a:spcAft>
              <a:buClrTx/>
              <a:buSzTx/>
              <a:buFontTx/>
              <a:buNone/>
              <a:tabLst/>
              <a:defRPr/>
            </a:pPr>
            <a:r>
              <a:rPr kumimoji="0" lang="es-MX" sz="1800" b="0" i="0" u="none" strike="noStrike" kern="0" cap="none" spc="0" normalizeH="0" baseline="0" noProof="0" dirty="0">
                <a:ln>
                  <a:noFill/>
                </a:ln>
                <a:solidFill>
                  <a:srgbClr val="262626"/>
                </a:solidFill>
                <a:effectLst/>
                <a:uLnTx/>
                <a:uFillTx/>
                <a:latin typeface="IBM Plex Sans" panose="020B0604020202020204" pitchFamily="34" charset="0"/>
                <a:cs typeface="Calibri"/>
                <a:sym typeface="Calibri"/>
              </a:rPr>
              <a:t>En 2021 se iniciaron las pruebas en valuación con inteligencia artificial, a 8 meses de ajustar los criterios de negocio y evaluar la eficiencia de la </a:t>
            </a:r>
            <a:r>
              <a:rPr kumimoji="0" lang="es-MX" sz="1800" b="1" i="0" u="none" strike="noStrike" kern="0" cap="none" spc="0" normalizeH="0" baseline="0" noProof="0" dirty="0">
                <a:ln>
                  <a:noFill/>
                </a:ln>
                <a:solidFill>
                  <a:srgbClr val="6B1079"/>
                </a:solidFill>
                <a:effectLst/>
                <a:uLnTx/>
                <a:uFillTx/>
                <a:latin typeface="IBM Plex Sans" panose="020B0604020202020204" pitchFamily="34" charset="0"/>
                <a:cs typeface="Calibri"/>
                <a:sym typeface="Calibri"/>
              </a:rPr>
              <a:t>I.A.</a:t>
            </a:r>
            <a:r>
              <a:rPr kumimoji="0" lang="es-MX" sz="1800" b="0" i="0" u="none" strike="noStrike" kern="0" cap="none" spc="0" normalizeH="0" baseline="0" noProof="0" dirty="0">
                <a:ln>
                  <a:noFill/>
                </a:ln>
                <a:solidFill>
                  <a:srgbClr val="262626"/>
                </a:solidFill>
                <a:effectLst/>
                <a:uLnTx/>
                <a:uFillTx/>
                <a:latin typeface="IBM Plex Sans" panose="020B0604020202020204" pitchFamily="34" charset="0"/>
                <a:cs typeface="Calibri"/>
                <a:sym typeface="Calibri"/>
              </a:rPr>
              <a:t>, estamos listos para </a:t>
            </a:r>
            <a:r>
              <a:rPr kumimoji="0" lang="es-MX" sz="1800" b="1" i="0" u="none" strike="noStrike" kern="0" cap="none" spc="0" normalizeH="0" baseline="0" noProof="0" dirty="0">
                <a:ln>
                  <a:noFill/>
                </a:ln>
                <a:solidFill>
                  <a:srgbClr val="6B1079"/>
                </a:solidFill>
                <a:effectLst/>
                <a:uLnTx/>
                <a:uFillTx/>
                <a:latin typeface="IBM Plex Sans" panose="020B0604020202020204" pitchFamily="34" charset="0"/>
                <a:cs typeface="Calibri"/>
                <a:sym typeface="Calibri"/>
              </a:rPr>
              <a:t>innovar</a:t>
            </a:r>
            <a:r>
              <a:rPr kumimoji="0" lang="es-MX" sz="1800" b="0" i="0" u="none" strike="noStrike" kern="0" cap="none" spc="0" normalizeH="0" baseline="0" noProof="0" dirty="0">
                <a:ln>
                  <a:noFill/>
                </a:ln>
                <a:solidFill>
                  <a:srgbClr val="262626"/>
                </a:solidFill>
                <a:effectLst/>
                <a:uLnTx/>
                <a:uFillTx/>
                <a:latin typeface="IBM Plex Sans" panose="020B0604020202020204" pitchFamily="34" charset="0"/>
                <a:cs typeface="Calibri"/>
                <a:sym typeface="Calibri"/>
              </a:rPr>
              <a:t> en el mercado brindando soluciones diferenciadas para el calculo de los daños.</a:t>
            </a:r>
            <a:endParaRPr kumimoji="0" lang="es-MX" sz="18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31306021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E986352C-B345-5D43-BD6B-B37B605BD270}"/>
              </a:ext>
            </a:extLst>
          </p:cNvPr>
          <p:cNvSpPr txBox="1">
            <a:spLocks/>
          </p:cNvSpPr>
          <p:nvPr/>
        </p:nvSpPr>
        <p:spPr>
          <a:xfrm>
            <a:off x="2131826" y="4558647"/>
            <a:ext cx="4880344" cy="1999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“HAZ lo que dices que harás, HAZLO cuando dices</a:t>
            </a:r>
            <a:r>
              <a:rPr kumimoji="0" lang="en-US" sz="900" b="1" i="1" u="none" strike="noStrike" kern="0" cap="none" spc="0" normalizeH="0" baseline="0" noProof="0" dirty="0">
                <a:ln>
                  <a:noFill/>
                </a:ln>
                <a:solidFill>
                  <a:srgbClr val="0098AE"/>
                </a:solidFill>
                <a:effectLst/>
                <a:uLnTx/>
                <a:uFillTx/>
                <a:latin typeface="Calibri"/>
                <a:cs typeface="Calibri"/>
                <a:sym typeface="Calibri"/>
              </a:rPr>
              <a:t> </a:t>
            </a: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que lo harás y HAZLO bien desde la primera vez...</a:t>
            </a:r>
            <a:endParaRPr kumimoji="0" lang="en-US" sz="900" b="1" i="1" u="none" strike="noStrike" kern="0" cap="none" spc="0" normalizeH="0" baseline="0" noProof="0" dirty="0">
              <a:ln>
                <a:noFill/>
              </a:ln>
              <a:solidFill>
                <a:srgbClr val="0098AE"/>
              </a:solidFill>
              <a:effectLst/>
              <a:uLnTx/>
              <a:uFillTx/>
              <a:latin typeface="Calibri"/>
              <a:cs typeface="Calibri"/>
              <a:sym typeface="Calibri"/>
            </a:endParaRPr>
          </a:p>
          <a:p>
            <a:pPr marL="0" marR="0" lvl="0" indent="0" algn="ctr" defTabSz="457200" rtl="0" eaLnBrk="1" fontAlgn="auto" latinLnBrk="0" hangingPunct="1">
              <a:lnSpc>
                <a:spcPct val="100000"/>
              </a:lnSpc>
              <a:spcBef>
                <a:spcPts val="700"/>
              </a:spcBef>
              <a:spcAft>
                <a:spcPts val="0"/>
              </a:spcAft>
              <a:buClrTx/>
              <a:buSzTx/>
              <a:buFontTx/>
              <a:buNone/>
              <a:tabLst/>
              <a:defRPr/>
            </a:pPr>
            <a:endParaRPr kumimoji="0" lang="es-ES_tradnl" sz="800" b="1" i="1" u="none" strike="noStrike" kern="0" cap="none" spc="0" normalizeH="0" baseline="0" noProof="0" dirty="0">
              <a:ln>
                <a:noFill/>
              </a:ln>
              <a:solidFill>
                <a:srgbClr val="000000">
                  <a:lumMod val="50000"/>
                  <a:lumOff val="50000"/>
                </a:srgbClr>
              </a:solidFill>
              <a:effectLst/>
              <a:uLnTx/>
              <a:uFillTx/>
              <a:latin typeface="Helvetica Bold Oblique" pitchFamily="2" charset="0"/>
              <a:cs typeface="Gill Sans Light" panose="020B0302020104020203" pitchFamily="34" charset="-79"/>
              <a:sym typeface="Calibri"/>
            </a:endParaRPr>
          </a:p>
        </p:txBody>
      </p:sp>
      <p:sp>
        <p:nvSpPr>
          <p:cNvPr id="9" name="Subtitle 2">
            <a:extLst>
              <a:ext uri="{FF2B5EF4-FFF2-40B4-BE49-F238E27FC236}">
                <a16:creationId xmlns:a16="http://schemas.microsoft.com/office/drawing/2014/main" id="{8DDA4385-FCFA-0546-B851-5532FB129C67}"/>
              </a:ext>
            </a:extLst>
          </p:cNvPr>
          <p:cNvSpPr txBox="1">
            <a:spLocks/>
          </p:cNvSpPr>
          <p:nvPr/>
        </p:nvSpPr>
        <p:spPr>
          <a:xfrm>
            <a:off x="2110563" y="4723454"/>
            <a:ext cx="4880344" cy="300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 sz="900" b="1" i="1" u="none" strike="noStrike" kern="0" cap="none" spc="0" normalizeH="0" baseline="0" noProof="0" dirty="0">
                <a:ln>
                  <a:noFill/>
                </a:ln>
                <a:solidFill>
                  <a:srgbClr val="64B6C1"/>
                </a:solidFill>
                <a:effectLst/>
                <a:uLnTx/>
                <a:uFillTx/>
                <a:latin typeface="Calibri"/>
                <a:cs typeface="Calibri"/>
                <a:sym typeface="Calibri"/>
              </a:rPr>
              <a:t>Recuerda que, del servicio de cada uno de nosotros, depende el destino de TODOS.”</a:t>
            </a:r>
            <a:endParaRPr kumimoji="0" lang="es-ES_tradnl" sz="800" b="1" i="1" u="none" strike="noStrike" kern="0" cap="none" spc="0" normalizeH="0" baseline="0" noProof="0" dirty="0">
              <a:ln>
                <a:noFill/>
              </a:ln>
              <a:solidFill>
                <a:srgbClr val="64B6C1"/>
              </a:solidFill>
              <a:effectLst/>
              <a:uLnTx/>
              <a:uFillTx/>
              <a:latin typeface="Helvetica Bold Oblique" pitchFamily="2" charset="0"/>
              <a:cs typeface="Gill Sans Light" panose="020B0302020104020203" pitchFamily="34" charset="-79"/>
              <a:sym typeface="Calibri"/>
            </a:endParaRPr>
          </a:p>
        </p:txBody>
      </p:sp>
      <p:sp>
        <p:nvSpPr>
          <p:cNvPr id="14" name="Title 1">
            <a:extLst>
              <a:ext uri="{FF2B5EF4-FFF2-40B4-BE49-F238E27FC236}">
                <a16:creationId xmlns:a16="http://schemas.microsoft.com/office/drawing/2014/main" id="{5EAC48CE-F029-4B1F-3CEA-657EF35E12E9}"/>
              </a:ext>
            </a:extLst>
          </p:cNvPr>
          <p:cNvSpPr txBox="1">
            <a:spLocks/>
          </p:cNvSpPr>
          <p:nvPr/>
        </p:nvSpPr>
        <p:spPr>
          <a:xfrm>
            <a:off x="414222" y="342070"/>
            <a:ext cx="5288078" cy="343687"/>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rPr>
              <a:t>Valuación IA (Inteligencia Artificial)</a:t>
            </a:r>
            <a:endParaRPr kumimoji="0" lang="en-US" sz="24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endParaRPr>
          </a:p>
        </p:txBody>
      </p:sp>
      <p:sp>
        <p:nvSpPr>
          <p:cNvPr id="16" name="Title 1">
            <a:extLst>
              <a:ext uri="{FF2B5EF4-FFF2-40B4-BE49-F238E27FC236}">
                <a16:creationId xmlns:a16="http://schemas.microsoft.com/office/drawing/2014/main" id="{8F3DC641-7322-470B-BABF-885CF31FF76C}"/>
              </a:ext>
            </a:extLst>
          </p:cNvPr>
          <p:cNvSpPr txBox="1">
            <a:spLocks/>
          </p:cNvSpPr>
          <p:nvPr/>
        </p:nvSpPr>
        <p:spPr>
          <a:xfrm>
            <a:off x="414222" y="685756"/>
            <a:ext cx="2709699" cy="253429"/>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_tradnl" sz="12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Calibri"/>
              </a:rPr>
              <a:t>El siguiente paso en valuación</a:t>
            </a:r>
          </a:p>
        </p:txBody>
      </p:sp>
      <p:pic>
        <p:nvPicPr>
          <p:cNvPr id="3" name="Imagen 2">
            <a:extLst>
              <a:ext uri="{FF2B5EF4-FFF2-40B4-BE49-F238E27FC236}">
                <a16:creationId xmlns:a16="http://schemas.microsoft.com/office/drawing/2014/main" id="{B4582B63-B57E-2DF9-EEEC-00A907908972}"/>
              </a:ext>
            </a:extLst>
          </p:cNvPr>
          <p:cNvPicPr>
            <a:picLocks noChangeAspect="1"/>
          </p:cNvPicPr>
          <p:nvPr/>
        </p:nvPicPr>
        <p:blipFill>
          <a:blip r:embed="rId3"/>
          <a:stretch>
            <a:fillRect/>
          </a:stretch>
        </p:blipFill>
        <p:spPr>
          <a:xfrm>
            <a:off x="0" y="1137145"/>
            <a:ext cx="9089263" cy="2970114"/>
          </a:xfrm>
          <a:prstGeom prst="rect">
            <a:avLst/>
          </a:prstGeom>
        </p:spPr>
      </p:pic>
    </p:spTree>
    <p:extLst>
      <p:ext uri="{BB962C8B-B14F-4D97-AF65-F5344CB8AC3E}">
        <p14:creationId xmlns:p14="http://schemas.microsoft.com/office/powerpoint/2010/main" val="92340857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E986352C-B345-5D43-BD6B-B37B605BD270}"/>
              </a:ext>
            </a:extLst>
          </p:cNvPr>
          <p:cNvSpPr txBox="1">
            <a:spLocks/>
          </p:cNvSpPr>
          <p:nvPr/>
        </p:nvSpPr>
        <p:spPr>
          <a:xfrm>
            <a:off x="2131826" y="4558647"/>
            <a:ext cx="4880344" cy="1999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“HAZ lo que dices que harás, HAZLO cuando dices</a:t>
            </a:r>
            <a:r>
              <a:rPr kumimoji="0" lang="en-US" sz="900" b="1" i="1" u="none" strike="noStrike" kern="0" cap="none" spc="0" normalizeH="0" baseline="0" noProof="0" dirty="0">
                <a:ln>
                  <a:noFill/>
                </a:ln>
                <a:solidFill>
                  <a:srgbClr val="0098AE"/>
                </a:solidFill>
                <a:effectLst/>
                <a:uLnTx/>
                <a:uFillTx/>
                <a:latin typeface="Calibri"/>
                <a:cs typeface="Calibri"/>
                <a:sym typeface="Calibri"/>
              </a:rPr>
              <a:t> </a:t>
            </a: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que lo harás y HAZLO bien desde la primera vez...</a:t>
            </a:r>
            <a:endParaRPr kumimoji="0" lang="en-US" sz="900" b="1" i="1" u="none" strike="noStrike" kern="0" cap="none" spc="0" normalizeH="0" baseline="0" noProof="0" dirty="0">
              <a:ln>
                <a:noFill/>
              </a:ln>
              <a:solidFill>
                <a:srgbClr val="0098AE"/>
              </a:solidFill>
              <a:effectLst/>
              <a:uLnTx/>
              <a:uFillTx/>
              <a:latin typeface="Calibri"/>
              <a:cs typeface="Calibri"/>
              <a:sym typeface="Calibri"/>
            </a:endParaRPr>
          </a:p>
          <a:p>
            <a:pPr marL="0" marR="0" lvl="0" indent="0" algn="ctr" defTabSz="457200" rtl="0" eaLnBrk="1" fontAlgn="auto" latinLnBrk="0" hangingPunct="1">
              <a:lnSpc>
                <a:spcPct val="100000"/>
              </a:lnSpc>
              <a:spcBef>
                <a:spcPts val="700"/>
              </a:spcBef>
              <a:spcAft>
                <a:spcPts val="0"/>
              </a:spcAft>
              <a:buClrTx/>
              <a:buSzTx/>
              <a:buFontTx/>
              <a:buNone/>
              <a:tabLst/>
              <a:defRPr/>
            </a:pPr>
            <a:endParaRPr kumimoji="0" lang="es-ES_tradnl" sz="800" b="1" i="1" u="none" strike="noStrike" kern="0" cap="none" spc="0" normalizeH="0" baseline="0" noProof="0" dirty="0">
              <a:ln>
                <a:noFill/>
              </a:ln>
              <a:solidFill>
                <a:srgbClr val="000000">
                  <a:lumMod val="50000"/>
                  <a:lumOff val="50000"/>
                </a:srgbClr>
              </a:solidFill>
              <a:effectLst/>
              <a:uLnTx/>
              <a:uFillTx/>
              <a:latin typeface="Helvetica Bold Oblique" pitchFamily="2" charset="0"/>
              <a:cs typeface="Gill Sans Light" panose="020B0302020104020203" pitchFamily="34" charset="-79"/>
              <a:sym typeface="Calibri"/>
            </a:endParaRPr>
          </a:p>
        </p:txBody>
      </p:sp>
      <p:sp>
        <p:nvSpPr>
          <p:cNvPr id="9" name="Subtitle 2">
            <a:extLst>
              <a:ext uri="{FF2B5EF4-FFF2-40B4-BE49-F238E27FC236}">
                <a16:creationId xmlns:a16="http://schemas.microsoft.com/office/drawing/2014/main" id="{8DDA4385-FCFA-0546-B851-5532FB129C67}"/>
              </a:ext>
            </a:extLst>
          </p:cNvPr>
          <p:cNvSpPr txBox="1">
            <a:spLocks/>
          </p:cNvSpPr>
          <p:nvPr/>
        </p:nvSpPr>
        <p:spPr>
          <a:xfrm>
            <a:off x="2110563" y="4723454"/>
            <a:ext cx="4880344" cy="3006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 sz="900" b="1" i="1" u="none" strike="noStrike" kern="0" cap="none" spc="0" normalizeH="0" baseline="0" noProof="0" dirty="0">
                <a:ln>
                  <a:noFill/>
                </a:ln>
                <a:solidFill>
                  <a:srgbClr val="64B6C1"/>
                </a:solidFill>
                <a:effectLst/>
                <a:uLnTx/>
                <a:uFillTx/>
                <a:latin typeface="Calibri"/>
                <a:cs typeface="Calibri"/>
                <a:sym typeface="Calibri"/>
              </a:rPr>
              <a:t>Recuerda que, del servicio de cada uno de nosotros, depende el destino de TODOS.”</a:t>
            </a:r>
            <a:endParaRPr kumimoji="0" lang="es-ES_tradnl" sz="800" b="1" i="1" u="none" strike="noStrike" kern="0" cap="none" spc="0" normalizeH="0" baseline="0" noProof="0" dirty="0">
              <a:ln>
                <a:noFill/>
              </a:ln>
              <a:solidFill>
                <a:srgbClr val="64B6C1"/>
              </a:solidFill>
              <a:effectLst/>
              <a:uLnTx/>
              <a:uFillTx/>
              <a:latin typeface="Helvetica Bold Oblique" pitchFamily="2" charset="0"/>
              <a:cs typeface="Gill Sans Light" panose="020B0302020104020203" pitchFamily="34" charset="-79"/>
              <a:sym typeface="Calibri"/>
            </a:endParaRPr>
          </a:p>
        </p:txBody>
      </p:sp>
      <p:pic>
        <p:nvPicPr>
          <p:cNvPr id="11" name="Imagen 10">
            <a:extLst>
              <a:ext uri="{FF2B5EF4-FFF2-40B4-BE49-F238E27FC236}">
                <a16:creationId xmlns:a16="http://schemas.microsoft.com/office/drawing/2014/main" id="{4B6CEB9F-9937-FC09-7F19-30316DC74019}"/>
              </a:ext>
            </a:extLst>
          </p:cNvPr>
          <p:cNvPicPr>
            <a:picLocks noChangeAspect="1"/>
          </p:cNvPicPr>
          <p:nvPr/>
        </p:nvPicPr>
        <p:blipFill>
          <a:blip r:embed="rId3"/>
          <a:stretch>
            <a:fillRect/>
          </a:stretch>
        </p:blipFill>
        <p:spPr>
          <a:xfrm>
            <a:off x="6133898" y="835017"/>
            <a:ext cx="1714017" cy="3473466"/>
          </a:xfrm>
          <a:prstGeom prst="rect">
            <a:avLst/>
          </a:prstGeom>
        </p:spPr>
      </p:pic>
      <p:sp>
        <p:nvSpPr>
          <p:cNvPr id="14" name="Title 1">
            <a:extLst>
              <a:ext uri="{FF2B5EF4-FFF2-40B4-BE49-F238E27FC236}">
                <a16:creationId xmlns:a16="http://schemas.microsoft.com/office/drawing/2014/main" id="{5EAC48CE-F029-4B1F-3CEA-657EF35E12E9}"/>
              </a:ext>
            </a:extLst>
          </p:cNvPr>
          <p:cNvSpPr txBox="1">
            <a:spLocks/>
          </p:cNvSpPr>
          <p:nvPr/>
        </p:nvSpPr>
        <p:spPr>
          <a:xfrm>
            <a:off x="414222" y="342070"/>
            <a:ext cx="5288078" cy="343687"/>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rPr>
              <a:t>Valuación IA (Inteligencia Artificial)</a:t>
            </a:r>
            <a:endParaRPr kumimoji="0" lang="en-US" sz="24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endParaRPr>
          </a:p>
        </p:txBody>
      </p:sp>
      <p:sp>
        <p:nvSpPr>
          <p:cNvPr id="16" name="Title 1">
            <a:extLst>
              <a:ext uri="{FF2B5EF4-FFF2-40B4-BE49-F238E27FC236}">
                <a16:creationId xmlns:a16="http://schemas.microsoft.com/office/drawing/2014/main" id="{8F3DC641-7322-470B-BABF-885CF31FF76C}"/>
              </a:ext>
            </a:extLst>
          </p:cNvPr>
          <p:cNvSpPr txBox="1">
            <a:spLocks/>
          </p:cNvSpPr>
          <p:nvPr/>
        </p:nvSpPr>
        <p:spPr>
          <a:xfrm>
            <a:off x="414222" y="685756"/>
            <a:ext cx="2709699" cy="253429"/>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_tradnl" sz="12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Calibri"/>
              </a:rPr>
              <a:t>El siguiente paso en valuación</a:t>
            </a:r>
          </a:p>
        </p:txBody>
      </p:sp>
      <p:sp>
        <p:nvSpPr>
          <p:cNvPr id="18" name="CuadroTexto 17">
            <a:extLst>
              <a:ext uri="{FF2B5EF4-FFF2-40B4-BE49-F238E27FC236}">
                <a16:creationId xmlns:a16="http://schemas.microsoft.com/office/drawing/2014/main" id="{57D47AF4-6D33-9AB0-E12C-13A9BDCA9F1D}"/>
              </a:ext>
            </a:extLst>
          </p:cNvPr>
          <p:cNvSpPr txBox="1"/>
          <p:nvPr/>
        </p:nvSpPr>
        <p:spPr>
          <a:xfrm>
            <a:off x="837921" y="1971585"/>
            <a:ext cx="457200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457200" rtl="0" eaLnBrk="1" fontAlgn="auto" latinLnBrk="0" hangingPunct="0">
              <a:lnSpc>
                <a:spcPct val="100000"/>
              </a:lnSpc>
              <a:spcBef>
                <a:spcPts val="0"/>
              </a:spcBef>
              <a:spcAft>
                <a:spcPts val="0"/>
              </a:spcAft>
              <a:buClrTx/>
              <a:buSzTx/>
              <a:buFontTx/>
              <a:buNone/>
              <a:tabLst/>
              <a:defRPr/>
            </a:pPr>
            <a:r>
              <a:rPr kumimoji="0" lang="es-MX" sz="1800" b="0" i="0" u="none" strike="noStrike" kern="0" cap="none" spc="0" normalizeH="0" baseline="0" noProof="0" dirty="0">
                <a:ln>
                  <a:noFill/>
                </a:ln>
                <a:solidFill>
                  <a:srgbClr val="262626"/>
                </a:solidFill>
                <a:effectLst/>
                <a:uLnTx/>
                <a:uFillTx/>
                <a:latin typeface="IBM Plex Sans" panose="020B0604020202020204" pitchFamily="34" charset="0"/>
                <a:cs typeface="Calibri"/>
                <a:sym typeface="Calibri"/>
              </a:rPr>
              <a:t>Mediante una app desechable se ingresa a la aplicación donde como primer paso se realiza la extracción de datos de la póliza y el siniestro.</a:t>
            </a:r>
            <a:endParaRPr kumimoji="0" lang="es-MX" sz="18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242310414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E986352C-B345-5D43-BD6B-B37B605BD270}"/>
              </a:ext>
            </a:extLst>
          </p:cNvPr>
          <p:cNvSpPr txBox="1">
            <a:spLocks/>
          </p:cNvSpPr>
          <p:nvPr/>
        </p:nvSpPr>
        <p:spPr>
          <a:xfrm>
            <a:off x="2131826" y="4558647"/>
            <a:ext cx="4880344" cy="1999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“HAZ lo que dices que harás, HAZLO cuando dices</a:t>
            </a:r>
            <a:r>
              <a:rPr kumimoji="0" lang="en-US" sz="900" b="1" i="1" u="none" strike="noStrike" kern="0" cap="none" spc="0" normalizeH="0" baseline="0" noProof="0" dirty="0">
                <a:ln>
                  <a:noFill/>
                </a:ln>
                <a:solidFill>
                  <a:srgbClr val="0098AE"/>
                </a:solidFill>
                <a:effectLst/>
                <a:uLnTx/>
                <a:uFillTx/>
                <a:latin typeface="Calibri"/>
                <a:cs typeface="Calibri"/>
                <a:sym typeface="Calibri"/>
              </a:rPr>
              <a:t> </a:t>
            </a: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que lo harás y HAZLO bien desde la primera vez...</a:t>
            </a:r>
            <a:endParaRPr kumimoji="0" lang="en-US" sz="900" b="1" i="1" u="none" strike="noStrike" kern="0" cap="none" spc="0" normalizeH="0" baseline="0" noProof="0" dirty="0">
              <a:ln>
                <a:noFill/>
              </a:ln>
              <a:solidFill>
                <a:srgbClr val="0098AE"/>
              </a:solidFill>
              <a:effectLst/>
              <a:uLnTx/>
              <a:uFillTx/>
              <a:latin typeface="Calibri"/>
              <a:cs typeface="Calibri"/>
              <a:sym typeface="Calibri"/>
            </a:endParaRPr>
          </a:p>
          <a:p>
            <a:pPr marL="0" marR="0" lvl="0" indent="0" algn="ctr" defTabSz="457200" rtl="0" eaLnBrk="1" fontAlgn="auto" latinLnBrk="0" hangingPunct="1">
              <a:lnSpc>
                <a:spcPct val="100000"/>
              </a:lnSpc>
              <a:spcBef>
                <a:spcPts val="700"/>
              </a:spcBef>
              <a:spcAft>
                <a:spcPts val="0"/>
              </a:spcAft>
              <a:buClrTx/>
              <a:buSzTx/>
              <a:buFontTx/>
              <a:buNone/>
              <a:tabLst/>
              <a:defRPr/>
            </a:pPr>
            <a:endParaRPr kumimoji="0" lang="es-ES_tradnl" sz="800" b="1" i="1" u="none" strike="noStrike" kern="0" cap="none" spc="0" normalizeH="0" baseline="0" noProof="0" dirty="0">
              <a:ln>
                <a:noFill/>
              </a:ln>
              <a:solidFill>
                <a:srgbClr val="000000">
                  <a:lumMod val="50000"/>
                  <a:lumOff val="50000"/>
                </a:srgbClr>
              </a:solidFill>
              <a:effectLst/>
              <a:uLnTx/>
              <a:uFillTx/>
              <a:latin typeface="Helvetica Bold Oblique" pitchFamily="2" charset="0"/>
              <a:cs typeface="Gill Sans Light" panose="020B0302020104020203" pitchFamily="34" charset="-79"/>
              <a:sym typeface="Calibri"/>
            </a:endParaRPr>
          </a:p>
        </p:txBody>
      </p:sp>
      <p:sp>
        <p:nvSpPr>
          <p:cNvPr id="9" name="Subtitle 2">
            <a:extLst>
              <a:ext uri="{FF2B5EF4-FFF2-40B4-BE49-F238E27FC236}">
                <a16:creationId xmlns:a16="http://schemas.microsoft.com/office/drawing/2014/main" id="{8DDA4385-FCFA-0546-B851-5532FB129C67}"/>
              </a:ext>
            </a:extLst>
          </p:cNvPr>
          <p:cNvSpPr txBox="1">
            <a:spLocks/>
          </p:cNvSpPr>
          <p:nvPr/>
        </p:nvSpPr>
        <p:spPr>
          <a:xfrm>
            <a:off x="2110563" y="4723454"/>
            <a:ext cx="4880344" cy="3006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 sz="900" b="1" i="1" u="none" strike="noStrike" kern="0" cap="none" spc="0" normalizeH="0" baseline="0" noProof="0" dirty="0">
                <a:ln>
                  <a:noFill/>
                </a:ln>
                <a:solidFill>
                  <a:srgbClr val="64B6C1"/>
                </a:solidFill>
                <a:effectLst/>
                <a:uLnTx/>
                <a:uFillTx/>
                <a:latin typeface="Calibri"/>
                <a:cs typeface="Calibri"/>
                <a:sym typeface="Calibri"/>
              </a:rPr>
              <a:t>Recuerda que, del servicio de cada uno de nosotros, depende el destino de TODOS.”</a:t>
            </a:r>
            <a:endParaRPr kumimoji="0" lang="es-ES_tradnl" sz="800" b="1" i="1" u="none" strike="noStrike" kern="0" cap="none" spc="0" normalizeH="0" baseline="0" noProof="0" dirty="0">
              <a:ln>
                <a:noFill/>
              </a:ln>
              <a:solidFill>
                <a:srgbClr val="64B6C1"/>
              </a:solidFill>
              <a:effectLst/>
              <a:uLnTx/>
              <a:uFillTx/>
              <a:latin typeface="Helvetica Bold Oblique" pitchFamily="2" charset="0"/>
              <a:cs typeface="Gill Sans Light" panose="020B0302020104020203" pitchFamily="34" charset="-79"/>
              <a:sym typeface="Calibri"/>
            </a:endParaRPr>
          </a:p>
        </p:txBody>
      </p:sp>
      <p:pic>
        <p:nvPicPr>
          <p:cNvPr id="13" name="Imagen 12">
            <a:extLst>
              <a:ext uri="{FF2B5EF4-FFF2-40B4-BE49-F238E27FC236}">
                <a16:creationId xmlns:a16="http://schemas.microsoft.com/office/drawing/2014/main" id="{99816F19-36E2-68F4-B190-5BD5A09B55C8}"/>
              </a:ext>
            </a:extLst>
          </p:cNvPr>
          <p:cNvPicPr>
            <a:picLocks noChangeAspect="1"/>
          </p:cNvPicPr>
          <p:nvPr/>
        </p:nvPicPr>
        <p:blipFill>
          <a:blip r:embed="rId3"/>
          <a:stretch>
            <a:fillRect/>
          </a:stretch>
        </p:blipFill>
        <p:spPr>
          <a:xfrm>
            <a:off x="6083434" y="842274"/>
            <a:ext cx="1677819" cy="3458951"/>
          </a:xfrm>
          <a:prstGeom prst="rect">
            <a:avLst/>
          </a:prstGeom>
        </p:spPr>
      </p:pic>
      <p:sp>
        <p:nvSpPr>
          <p:cNvPr id="14" name="Title 1">
            <a:extLst>
              <a:ext uri="{FF2B5EF4-FFF2-40B4-BE49-F238E27FC236}">
                <a16:creationId xmlns:a16="http://schemas.microsoft.com/office/drawing/2014/main" id="{5EAC48CE-F029-4B1F-3CEA-657EF35E12E9}"/>
              </a:ext>
            </a:extLst>
          </p:cNvPr>
          <p:cNvSpPr txBox="1">
            <a:spLocks/>
          </p:cNvSpPr>
          <p:nvPr/>
        </p:nvSpPr>
        <p:spPr>
          <a:xfrm>
            <a:off x="414222" y="342070"/>
            <a:ext cx="5288078" cy="343687"/>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rPr>
              <a:t>Valuación IA (Inteligencia Artificial)</a:t>
            </a:r>
            <a:endParaRPr kumimoji="0" lang="en-US" sz="24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endParaRPr>
          </a:p>
        </p:txBody>
      </p:sp>
      <p:sp>
        <p:nvSpPr>
          <p:cNvPr id="16" name="Title 1">
            <a:extLst>
              <a:ext uri="{FF2B5EF4-FFF2-40B4-BE49-F238E27FC236}">
                <a16:creationId xmlns:a16="http://schemas.microsoft.com/office/drawing/2014/main" id="{8F3DC641-7322-470B-BABF-885CF31FF76C}"/>
              </a:ext>
            </a:extLst>
          </p:cNvPr>
          <p:cNvSpPr txBox="1">
            <a:spLocks/>
          </p:cNvSpPr>
          <p:nvPr/>
        </p:nvSpPr>
        <p:spPr>
          <a:xfrm>
            <a:off x="414222" y="685756"/>
            <a:ext cx="2709699" cy="253429"/>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_tradnl" sz="12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Calibri"/>
              </a:rPr>
              <a:t>El siguiente paso en valuación</a:t>
            </a:r>
          </a:p>
        </p:txBody>
      </p:sp>
      <p:sp>
        <p:nvSpPr>
          <p:cNvPr id="18" name="CuadroTexto 17">
            <a:extLst>
              <a:ext uri="{FF2B5EF4-FFF2-40B4-BE49-F238E27FC236}">
                <a16:creationId xmlns:a16="http://schemas.microsoft.com/office/drawing/2014/main" id="{F505C093-A45C-063F-1CCE-ED1BA44967DD}"/>
              </a:ext>
            </a:extLst>
          </p:cNvPr>
          <p:cNvSpPr txBox="1"/>
          <p:nvPr/>
        </p:nvSpPr>
        <p:spPr>
          <a:xfrm>
            <a:off x="837921" y="1883538"/>
            <a:ext cx="4572000"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457200" rtl="0" eaLnBrk="1" fontAlgn="auto" latinLnBrk="0" hangingPunct="0">
              <a:lnSpc>
                <a:spcPct val="100000"/>
              </a:lnSpc>
              <a:spcBef>
                <a:spcPts val="0"/>
              </a:spcBef>
              <a:spcAft>
                <a:spcPts val="0"/>
              </a:spcAft>
              <a:buClrTx/>
              <a:buSzTx/>
              <a:buFontTx/>
              <a:buNone/>
              <a:tabLst/>
              <a:defRPr/>
            </a:pPr>
            <a:r>
              <a:rPr kumimoji="0" lang="es-MX" sz="1800" b="0" i="0" u="none" strike="noStrike" kern="0" cap="none" spc="0" normalizeH="0" baseline="0" noProof="0" dirty="0">
                <a:ln>
                  <a:noFill/>
                </a:ln>
                <a:solidFill>
                  <a:srgbClr val="262626"/>
                </a:solidFill>
                <a:effectLst/>
                <a:uLnTx/>
                <a:uFillTx/>
                <a:latin typeface="IBM Plex Sans" panose="020B0604020202020204" pitchFamily="34" charset="0"/>
                <a:cs typeface="Calibri"/>
                <a:sym typeface="Calibri"/>
              </a:rPr>
              <a:t>Se muestra un vehículo en el cual deberán señalarse las zonas de impacto. Este paso es importante para poder discriminar daños preexistentes y fuera de un siniestro.</a:t>
            </a:r>
            <a:endParaRPr kumimoji="0" lang="es-MX" sz="18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167188998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E986352C-B345-5D43-BD6B-B37B605BD270}"/>
              </a:ext>
            </a:extLst>
          </p:cNvPr>
          <p:cNvSpPr txBox="1">
            <a:spLocks/>
          </p:cNvSpPr>
          <p:nvPr/>
        </p:nvSpPr>
        <p:spPr>
          <a:xfrm>
            <a:off x="2131826" y="4558647"/>
            <a:ext cx="4880344" cy="1999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“HAZ lo que dices que harás, HAZLO cuando dices</a:t>
            </a:r>
            <a:r>
              <a:rPr kumimoji="0" lang="en-US" sz="900" b="1" i="1" u="none" strike="noStrike" kern="0" cap="none" spc="0" normalizeH="0" baseline="0" noProof="0" dirty="0">
                <a:ln>
                  <a:noFill/>
                </a:ln>
                <a:solidFill>
                  <a:srgbClr val="0098AE"/>
                </a:solidFill>
                <a:effectLst/>
                <a:uLnTx/>
                <a:uFillTx/>
                <a:latin typeface="Calibri"/>
                <a:cs typeface="Calibri"/>
                <a:sym typeface="Calibri"/>
              </a:rPr>
              <a:t> </a:t>
            </a: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que lo harás y HAZLO bien desde la primera vez...</a:t>
            </a:r>
            <a:endParaRPr kumimoji="0" lang="en-US" sz="900" b="1" i="1" u="none" strike="noStrike" kern="0" cap="none" spc="0" normalizeH="0" baseline="0" noProof="0" dirty="0">
              <a:ln>
                <a:noFill/>
              </a:ln>
              <a:solidFill>
                <a:srgbClr val="0098AE"/>
              </a:solidFill>
              <a:effectLst/>
              <a:uLnTx/>
              <a:uFillTx/>
              <a:latin typeface="Calibri"/>
              <a:cs typeface="Calibri"/>
              <a:sym typeface="Calibri"/>
            </a:endParaRPr>
          </a:p>
          <a:p>
            <a:pPr marL="0" marR="0" lvl="0" indent="0" algn="ctr" defTabSz="457200" rtl="0" eaLnBrk="1" fontAlgn="auto" latinLnBrk="0" hangingPunct="1">
              <a:lnSpc>
                <a:spcPct val="100000"/>
              </a:lnSpc>
              <a:spcBef>
                <a:spcPts val="700"/>
              </a:spcBef>
              <a:spcAft>
                <a:spcPts val="0"/>
              </a:spcAft>
              <a:buClrTx/>
              <a:buSzTx/>
              <a:buFontTx/>
              <a:buNone/>
              <a:tabLst/>
              <a:defRPr/>
            </a:pPr>
            <a:endParaRPr kumimoji="0" lang="es-ES_tradnl" sz="800" b="1" i="1" u="none" strike="noStrike" kern="0" cap="none" spc="0" normalizeH="0" baseline="0" noProof="0" dirty="0">
              <a:ln>
                <a:noFill/>
              </a:ln>
              <a:solidFill>
                <a:srgbClr val="000000">
                  <a:lumMod val="50000"/>
                  <a:lumOff val="50000"/>
                </a:srgbClr>
              </a:solidFill>
              <a:effectLst/>
              <a:uLnTx/>
              <a:uFillTx/>
              <a:latin typeface="Helvetica Bold Oblique" pitchFamily="2" charset="0"/>
              <a:cs typeface="Gill Sans Light" panose="020B0302020104020203" pitchFamily="34" charset="-79"/>
              <a:sym typeface="Calibri"/>
            </a:endParaRPr>
          </a:p>
        </p:txBody>
      </p:sp>
      <p:sp>
        <p:nvSpPr>
          <p:cNvPr id="9" name="Subtitle 2">
            <a:extLst>
              <a:ext uri="{FF2B5EF4-FFF2-40B4-BE49-F238E27FC236}">
                <a16:creationId xmlns:a16="http://schemas.microsoft.com/office/drawing/2014/main" id="{8DDA4385-FCFA-0546-B851-5532FB129C67}"/>
              </a:ext>
            </a:extLst>
          </p:cNvPr>
          <p:cNvSpPr txBox="1">
            <a:spLocks/>
          </p:cNvSpPr>
          <p:nvPr/>
        </p:nvSpPr>
        <p:spPr>
          <a:xfrm>
            <a:off x="2110563" y="4723454"/>
            <a:ext cx="4880344" cy="300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 sz="900" b="1" i="1" u="none" strike="noStrike" kern="0" cap="none" spc="0" normalizeH="0" baseline="0" noProof="0" dirty="0">
                <a:ln>
                  <a:noFill/>
                </a:ln>
                <a:solidFill>
                  <a:srgbClr val="64B6C1"/>
                </a:solidFill>
                <a:effectLst/>
                <a:uLnTx/>
                <a:uFillTx/>
                <a:latin typeface="Calibri"/>
                <a:cs typeface="Calibri"/>
                <a:sym typeface="Calibri"/>
              </a:rPr>
              <a:t>Recuerda que, del servicio de cada uno de nosotros, depende el destino de TODOS.”</a:t>
            </a:r>
            <a:endParaRPr kumimoji="0" lang="es-ES_tradnl" sz="800" b="1" i="1" u="none" strike="noStrike" kern="0" cap="none" spc="0" normalizeH="0" baseline="0" noProof="0" dirty="0">
              <a:ln>
                <a:noFill/>
              </a:ln>
              <a:solidFill>
                <a:srgbClr val="64B6C1"/>
              </a:solidFill>
              <a:effectLst/>
              <a:uLnTx/>
              <a:uFillTx/>
              <a:latin typeface="Helvetica Bold Oblique" pitchFamily="2" charset="0"/>
              <a:cs typeface="Gill Sans Light" panose="020B0302020104020203" pitchFamily="34" charset="-79"/>
              <a:sym typeface="Calibri"/>
            </a:endParaRPr>
          </a:p>
        </p:txBody>
      </p:sp>
      <p:pic>
        <p:nvPicPr>
          <p:cNvPr id="15" name="Imagen 14">
            <a:extLst>
              <a:ext uri="{FF2B5EF4-FFF2-40B4-BE49-F238E27FC236}">
                <a16:creationId xmlns:a16="http://schemas.microsoft.com/office/drawing/2014/main" id="{7018CE0B-037C-5360-2EAE-460B349BE8ED}"/>
              </a:ext>
            </a:extLst>
          </p:cNvPr>
          <p:cNvPicPr>
            <a:picLocks noChangeAspect="1"/>
          </p:cNvPicPr>
          <p:nvPr/>
        </p:nvPicPr>
        <p:blipFill>
          <a:blip r:embed="rId3"/>
          <a:stretch>
            <a:fillRect/>
          </a:stretch>
        </p:blipFill>
        <p:spPr>
          <a:xfrm>
            <a:off x="5081079" y="972868"/>
            <a:ext cx="1689933" cy="3450109"/>
          </a:xfrm>
          <a:prstGeom prst="rect">
            <a:avLst/>
          </a:prstGeom>
        </p:spPr>
      </p:pic>
      <p:pic>
        <p:nvPicPr>
          <p:cNvPr id="17" name="Imagen 16">
            <a:extLst>
              <a:ext uri="{FF2B5EF4-FFF2-40B4-BE49-F238E27FC236}">
                <a16:creationId xmlns:a16="http://schemas.microsoft.com/office/drawing/2014/main" id="{54628327-AAD7-5C9B-B5B5-898791DE25CC}"/>
              </a:ext>
            </a:extLst>
          </p:cNvPr>
          <p:cNvPicPr>
            <a:picLocks noChangeAspect="1"/>
          </p:cNvPicPr>
          <p:nvPr/>
        </p:nvPicPr>
        <p:blipFill>
          <a:blip r:embed="rId4"/>
          <a:stretch>
            <a:fillRect/>
          </a:stretch>
        </p:blipFill>
        <p:spPr>
          <a:xfrm>
            <a:off x="6990907" y="965441"/>
            <a:ext cx="1689933" cy="3458951"/>
          </a:xfrm>
          <a:prstGeom prst="rect">
            <a:avLst/>
          </a:prstGeom>
        </p:spPr>
      </p:pic>
      <p:sp>
        <p:nvSpPr>
          <p:cNvPr id="14" name="Title 1">
            <a:extLst>
              <a:ext uri="{FF2B5EF4-FFF2-40B4-BE49-F238E27FC236}">
                <a16:creationId xmlns:a16="http://schemas.microsoft.com/office/drawing/2014/main" id="{5EAC48CE-F029-4B1F-3CEA-657EF35E12E9}"/>
              </a:ext>
            </a:extLst>
          </p:cNvPr>
          <p:cNvSpPr txBox="1">
            <a:spLocks/>
          </p:cNvSpPr>
          <p:nvPr/>
        </p:nvSpPr>
        <p:spPr>
          <a:xfrm>
            <a:off x="414222" y="342070"/>
            <a:ext cx="5288078" cy="343687"/>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rPr>
              <a:t>Valuación IA (Inteligencia Artificial)</a:t>
            </a:r>
            <a:endParaRPr kumimoji="0" lang="en-US" sz="24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endParaRPr>
          </a:p>
        </p:txBody>
      </p:sp>
      <p:sp>
        <p:nvSpPr>
          <p:cNvPr id="16" name="Title 1">
            <a:extLst>
              <a:ext uri="{FF2B5EF4-FFF2-40B4-BE49-F238E27FC236}">
                <a16:creationId xmlns:a16="http://schemas.microsoft.com/office/drawing/2014/main" id="{8F3DC641-7322-470B-BABF-885CF31FF76C}"/>
              </a:ext>
            </a:extLst>
          </p:cNvPr>
          <p:cNvSpPr txBox="1">
            <a:spLocks/>
          </p:cNvSpPr>
          <p:nvPr/>
        </p:nvSpPr>
        <p:spPr>
          <a:xfrm>
            <a:off x="414222" y="685756"/>
            <a:ext cx="2709699" cy="253429"/>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_tradnl" sz="12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Calibri"/>
              </a:rPr>
              <a:t>El siguiente paso en valuación</a:t>
            </a:r>
          </a:p>
        </p:txBody>
      </p:sp>
      <p:sp>
        <p:nvSpPr>
          <p:cNvPr id="18" name="CuadroTexto 17">
            <a:extLst>
              <a:ext uri="{FF2B5EF4-FFF2-40B4-BE49-F238E27FC236}">
                <a16:creationId xmlns:a16="http://schemas.microsoft.com/office/drawing/2014/main" id="{7D17AF62-D64E-DC43-C8C3-2728097F1D80}"/>
              </a:ext>
            </a:extLst>
          </p:cNvPr>
          <p:cNvSpPr txBox="1"/>
          <p:nvPr/>
        </p:nvSpPr>
        <p:spPr>
          <a:xfrm>
            <a:off x="289184" y="1953844"/>
            <a:ext cx="4572000"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457200" rtl="0" eaLnBrk="1" fontAlgn="auto" latinLnBrk="0" hangingPunct="0">
              <a:lnSpc>
                <a:spcPct val="100000"/>
              </a:lnSpc>
              <a:spcBef>
                <a:spcPts val="0"/>
              </a:spcBef>
              <a:spcAft>
                <a:spcPts val="0"/>
              </a:spcAft>
              <a:buClrTx/>
              <a:buSzTx/>
              <a:buFontTx/>
              <a:buNone/>
              <a:tabLst/>
              <a:defRPr/>
            </a:pPr>
            <a:r>
              <a:rPr kumimoji="0" lang="es-MX" sz="1800" b="0" i="0" u="none" strike="noStrike" kern="0" cap="none" spc="0" normalizeH="0" baseline="0" noProof="0" dirty="0">
                <a:ln>
                  <a:noFill/>
                </a:ln>
                <a:solidFill>
                  <a:srgbClr val="262626"/>
                </a:solidFill>
                <a:effectLst/>
                <a:uLnTx/>
                <a:uFillTx/>
                <a:latin typeface="IBM Plex Sans" panose="020B0604020202020204" pitchFamily="34" charset="0"/>
                <a:cs typeface="Calibri"/>
                <a:sym typeface="Calibri"/>
              </a:rPr>
              <a:t>Se realiza la toma de fotografías generales de acuerda a la guía que se muestra en la aplicación y posteriormente se toman fotografías de los daños específicos a consecuencia del siniestro.</a:t>
            </a:r>
            <a:endParaRPr kumimoji="0" lang="es-MX" sz="18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395260654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7F9CE5-ABF5-904F-8810-C057B7CB717C}"/>
              </a:ext>
            </a:extLst>
          </p:cNvPr>
          <p:cNvSpPr txBox="1">
            <a:spLocks/>
          </p:cNvSpPr>
          <p:nvPr/>
        </p:nvSpPr>
        <p:spPr>
          <a:xfrm>
            <a:off x="414221" y="342070"/>
            <a:ext cx="7538753" cy="343687"/>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MX" sz="20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rPr>
              <a:t>Perspectivas para la solución en el surtido de refacciones </a:t>
            </a:r>
            <a:endParaRPr kumimoji="0" lang="en-US" sz="20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endParaRPr>
          </a:p>
        </p:txBody>
      </p:sp>
      <p:sp>
        <p:nvSpPr>
          <p:cNvPr id="6" name="Title 1">
            <a:extLst>
              <a:ext uri="{FF2B5EF4-FFF2-40B4-BE49-F238E27FC236}">
                <a16:creationId xmlns:a16="http://schemas.microsoft.com/office/drawing/2014/main" id="{996A6798-8882-EC4A-BFD8-80749DCACA94}"/>
              </a:ext>
            </a:extLst>
          </p:cNvPr>
          <p:cNvSpPr txBox="1">
            <a:spLocks/>
          </p:cNvSpPr>
          <p:nvPr/>
        </p:nvSpPr>
        <p:spPr>
          <a:xfrm>
            <a:off x="414222" y="685756"/>
            <a:ext cx="2709699" cy="253429"/>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_tradnl" sz="12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Calibri"/>
              </a:rPr>
              <a:t>Alternativas de Solución</a:t>
            </a:r>
          </a:p>
        </p:txBody>
      </p:sp>
      <p:sp>
        <p:nvSpPr>
          <p:cNvPr id="8" name="Subtitle 2">
            <a:extLst>
              <a:ext uri="{FF2B5EF4-FFF2-40B4-BE49-F238E27FC236}">
                <a16:creationId xmlns:a16="http://schemas.microsoft.com/office/drawing/2014/main" id="{E986352C-B345-5D43-BD6B-B37B605BD270}"/>
              </a:ext>
            </a:extLst>
          </p:cNvPr>
          <p:cNvSpPr txBox="1">
            <a:spLocks/>
          </p:cNvSpPr>
          <p:nvPr/>
        </p:nvSpPr>
        <p:spPr>
          <a:xfrm>
            <a:off x="2131826" y="4558647"/>
            <a:ext cx="4880344" cy="1999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“HAZ lo que dices que harás, HAZLO cuando dices</a:t>
            </a:r>
            <a:r>
              <a:rPr kumimoji="0" lang="en-US" sz="900" b="1" i="1" u="none" strike="noStrike" kern="0" cap="none" spc="0" normalizeH="0" baseline="0" noProof="0" dirty="0">
                <a:ln>
                  <a:noFill/>
                </a:ln>
                <a:solidFill>
                  <a:srgbClr val="0098AE"/>
                </a:solidFill>
                <a:effectLst/>
                <a:uLnTx/>
                <a:uFillTx/>
                <a:latin typeface="Calibri"/>
                <a:cs typeface="Calibri"/>
                <a:sym typeface="Calibri"/>
              </a:rPr>
              <a:t> </a:t>
            </a: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que lo harás y HAZLO bien desde la primera vez...</a:t>
            </a:r>
            <a:endParaRPr kumimoji="0" lang="en-US" sz="900" b="1" i="1" u="none" strike="noStrike" kern="0" cap="none" spc="0" normalizeH="0" baseline="0" noProof="0" dirty="0">
              <a:ln>
                <a:noFill/>
              </a:ln>
              <a:solidFill>
                <a:srgbClr val="0098AE"/>
              </a:solidFill>
              <a:effectLst/>
              <a:uLnTx/>
              <a:uFillTx/>
              <a:latin typeface="Calibri"/>
              <a:cs typeface="Calibri"/>
              <a:sym typeface="Calibri"/>
            </a:endParaRPr>
          </a:p>
          <a:p>
            <a:pPr marL="0" marR="0" lvl="0" indent="0" algn="ctr" defTabSz="457200" rtl="0" eaLnBrk="1" fontAlgn="auto" latinLnBrk="0" hangingPunct="1">
              <a:lnSpc>
                <a:spcPct val="100000"/>
              </a:lnSpc>
              <a:spcBef>
                <a:spcPts val="700"/>
              </a:spcBef>
              <a:spcAft>
                <a:spcPts val="0"/>
              </a:spcAft>
              <a:buClrTx/>
              <a:buSzTx/>
              <a:buFontTx/>
              <a:buNone/>
              <a:tabLst/>
              <a:defRPr/>
            </a:pPr>
            <a:endParaRPr kumimoji="0" lang="es-ES_tradnl" sz="800" b="1" i="1" u="none" strike="noStrike" kern="0" cap="none" spc="0" normalizeH="0" baseline="0" noProof="0" dirty="0">
              <a:ln>
                <a:noFill/>
              </a:ln>
              <a:solidFill>
                <a:srgbClr val="000000">
                  <a:lumMod val="50000"/>
                  <a:lumOff val="50000"/>
                </a:srgbClr>
              </a:solidFill>
              <a:effectLst/>
              <a:uLnTx/>
              <a:uFillTx/>
              <a:latin typeface="Helvetica Bold Oblique" pitchFamily="2" charset="0"/>
              <a:cs typeface="Gill Sans Light" panose="020B0302020104020203" pitchFamily="34" charset="-79"/>
              <a:sym typeface="Calibri"/>
            </a:endParaRPr>
          </a:p>
        </p:txBody>
      </p:sp>
      <p:sp>
        <p:nvSpPr>
          <p:cNvPr id="9" name="Subtitle 2">
            <a:extLst>
              <a:ext uri="{FF2B5EF4-FFF2-40B4-BE49-F238E27FC236}">
                <a16:creationId xmlns:a16="http://schemas.microsoft.com/office/drawing/2014/main" id="{8DDA4385-FCFA-0546-B851-5532FB129C67}"/>
              </a:ext>
            </a:extLst>
          </p:cNvPr>
          <p:cNvSpPr txBox="1">
            <a:spLocks/>
          </p:cNvSpPr>
          <p:nvPr/>
        </p:nvSpPr>
        <p:spPr>
          <a:xfrm>
            <a:off x="2110563" y="4723454"/>
            <a:ext cx="4880344" cy="300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 sz="900" b="1" i="1" u="none" strike="noStrike" kern="0" cap="none" spc="0" normalizeH="0" baseline="0" noProof="0" dirty="0">
                <a:ln>
                  <a:noFill/>
                </a:ln>
                <a:solidFill>
                  <a:srgbClr val="64B6C1"/>
                </a:solidFill>
                <a:effectLst/>
                <a:uLnTx/>
                <a:uFillTx/>
                <a:latin typeface="Calibri"/>
                <a:cs typeface="Calibri"/>
                <a:sym typeface="Calibri"/>
              </a:rPr>
              <a:t>Recuerda que, del servicio de cada uno de nosotros, depende el destino de TODOS.”</a:t>
            </a:r>
            <a:endParaRPr kumimoji="0" lang="es-ES_tradnl" sz="800" b="1" i="1" u="none" strike="noStrike" kern="0" cap="none" spc="0" normalizeH="0" baseline="0" noProof="0" dirty="0">
              <a:ln>
                <a:noFill/>
              </a:ln>
              <a:solidFill>
                <a:srgbClr val="64B6C1"/>
              </a:solidFill>
              <a:effectLst/>
              <a:uLnTx/>
              <a:uFillTx/>
              <a:latin typeface="Helvetica Bold Oblique" pitchFamily="2" charset="0"/>
              <a:cs typeface="Gill Sans Light" panose="020B0302020104020203" pitchFamily="34" charset="-79"/>
              <a:sym typeface="Calibri"/>
            </a:endParaRPr>
          </a:p>
        </p:txBody>
      </p:sp>
      <p:sp>
        <p:nvSpPr>
          <p:cNvPr id="7" name="Título 1">
            <a:extLst>
              <a:ext uri="{FF2B5EF4-FFF2-40B4-BE49-F238E27FC236}">
                <a16:creationId xmlns:a16="http://schemas.microsoft.com/office/drawing/2014/main" id="{277F3954-F986-8767-9B6D-1933DB557993}"/>
              </a:ext>
            </a:extLst>
          </p:cNvPr>
          <p:cNvSpPr>
            <a:spLocks noGrp="1"/>
          </p:cNvSpPr>
          <p:nvPr>
            <p:ph type="title"/>
          </p:nvPr>
        </p:nvSpPr>
        <p:spPr>
          <a:xfrm>
            <a:off x="414222" y="1317990"/>
            <a:ext cx="3870586" cy="1098458"/>
          </a:xfrm>
          <a:solidFill>
            <a:srgbClr val="64B6C1"/>
          </a:solidFill>
          <a:ln>
            <a:solidFill>
              <a:srgbClr val="80237F"/>
            </a:solidFill>
          </a:ln>
        </p:spPr>
        <p:txBody>
          <a:bodyPr anchor="ctr">
            <a:normAutofit/>
          </a:bodyPr>
          <a:lstStyle/>
          <a:p>
            <a:pPr algn="ctr"/>
            <a:r>
              <a:rPr lang="es-MX" sz="1800" b="1" i="0" dirty="0">
                <a:solidFill>
                  <a:srgbClr val="3F3F42"/>
                </a:solidFill>
                <a:effectLst/>
                <a:latin typeface="IBM Plex Sans" panose="020B0503050203000203" pitchFamily="34" charset="0"/>
              </a:rPr>
              <a:t>“Los precios importación de productos desde China se han disparado”</a:t>
            </a:r>
            <a:endParaRPr lang="es-MX" sz="1800" dirty="0">
              <a:latin typeface="IBM Plex Sans" panose="020B0503050203000203" pitchFamily="34" charset="0"/>
            </a:endParaRPr>
          </a:p>
        </p:txBody>
      </p:sp>
      <p:sp>
        <p:nvSpPr>
          <p:cNvPr id="10" name="Marcador de contenido 4">
            <a:extLst>
              <a:ext uri="{FF2B5EF4-FFF2-40B4-BE49-F238E27FC236}">
                <a16:creationId xmlns:a16="http://schemas.microsoft.com/office/drawing/2014/main" id="{AE0928E0-1AE0-ECD2-57A9-5B7F988160CC}"/>
              </a:ext>
            </a:extLst>
          </p:cNvPr>
          <p:cNvSpPr txBox="1">
            <a:spLocks/>
          </p:cNvSpPr>
          <p:nvPr/>
        </p:nvSpPr>
        <p:spPr>
          <a:xfrm>
            <a:off x="4550735" y="1103993"/>
            <a:ext cx="4072643" cy="20537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t">
            <a:normAutofit lnSpcReduction="10000"/>
          </a:bodyPr>
          <a:lst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just" defTabSz="457200" rtl="0" eaLnBrk="1" fontAlgn="auto" latinLnBrk="0" hangingPunct="1">
              <a:lnSpc>
                <a:spcPct val="100000"/>
              </a:lnSpc>
              <a:spcBef>
                <a:spcPts val="700"/>
              </a:spcBef>
              <a:spcAft>
                <a:spcPts val="0"/>
              </a:spcAft>
              <a:buClrTx/>
              <a:buSzPct val="100000"/>
              <a:buFont typeface="Arial"/>
              <a:buNone/>
              <a:tabLst/>
              <a:defRPr/>
            </a:pPr>
            <a:r>
              <a:rPr kumimoji="0" lang="es-MX" sz="1300" b="0" i="0" u="none" strike="noStrike" kern="0" cap="none" spc="0" normalizeH="0" baseline="0" noProof="0" dirty="0">
                <a:ln>
                  <a:noFill/>
                </a:ln>
                <a:solidFill>
                  <a:srgbClr val="3F3F42"/>
                </a:solidFill>
                <a:effectLst/>
                <a:uLnTx/>
                <a:uFillTx/>
                <a:latin typeface="IBM Plex Sans" panose="020B0503050203000203" pitchFamily="34" charset="0"/>
                <a:cs typeface="Calibri"/>
                <a:sym typeface="Calibri"/>
              </a:rPr>
              <a:t>En septiembre de 2020 mover un flete de China a Estados Unidos costaba USD $4 469 mil. Un año después cuesta USD $20 615 mil.  En un año el precio se ha más que cuadriplicado.</a:t>
            </a:r>
          </a:p>
          <a:p>
            <a:pPr marL="0" marR="0" lvl="0" indent="0" algn="just" defTabSz="457200" rtl="0" eaLnBrk="1" fontAlgn="auto" latinLnBrk="0" hangingPunct="1">
              <a:lnSpc>
                <a:spcPct val="100000"/>
              </a:lnSpc>
              <a:spcBef>
                <a:spcPts val="700"/>
              </a:spcBef>
              <a:spcAft>
                <a:spcPts val="0"/>
              </a:spcAft>
              <a:buClrTx/>
              <a:buSzPct val="100000"/>
              <a:buFont typeface="Arial"/>
              <a:buNone/>
              <a:tabLst/>
              <a:defRPr/>
            </a:pPr>
            <a:endParaRPr kumimoji="0" lang="es-MX" sz="1300" b="0" i="0" u="none" strike="noStrike" kern="0" cap="none" spc="0" normalizeH="0" baseline="0" noProof="0" dirty="0">
              <a:ln>
                <a:noFill/>
              </a:ln>
              <a:solidFill>
                <a:srgbClr val="3F3F42"/>
              </a:solidFill>
              <a:effectLst/>
              <a:uLnTx/>
              <a:uFillTx/>
              <a:latin typeface="IBM Plex Sans" panose="020B0503050203000203" pitchFamily="34" charset="0"/>
              <a:cs typeface="Calibri"/>
              <a:sym typeface="Calibri"/>
            </a:endParaRPr>
          </a:p>
          <a:p>
            <a:pPr marL="0" marR="0" lvl="0" indent="0" algn="just" defTabSz="457200" rtl="0" eaLnBrk="1" fontAlgn="auto" latinLnBrk="0" hangingPunct="1">
              <a:lnSpc>
                <a:spcPct val="100000"/>
              </a:lnSpc>
              <a:spcBef>
                <a:spcPts val="700"/>
              </a:spcBef>
              <a:spcAft>
                <a:spcPts val="0"/>
              </a:spcAft>
              <a:buClrTx/>
              <a:buSzPct val="100000"/>
              <a:buFont typeface="Arial"/>
              <a:buNone/>
              <a:tabLst/>
              <a:defRPr/>
            </a:pPr>
            <a:r>
              <a:rPr kumimoji="0" lang="es-MX" sz="1300" b="0" i="0" u="none" strike="noStrike" kern="0" cap="none" spc="0" normalizeH="0" baseline="0" noProof="0" dirty="0">
                <a:ln>
                  <a:noFill/>
                </a:ln>
                <a:solidFill>
                  <a:srgbClr val="3F3F42"/>
                </a:solidFill>
                <a:effectLst/>
                <a:uLnTx/>
                <a:uFillTx/>
                <a:latin typeface="IBM Plex Sans" panose="020B0503050203000203" pitchFamily="34" charset="0"/>
                <a:cs typeface="Calibri"/>
                <a:sym typeface="Calibri"/>
              </a:rPr>
              <a:t>Detrás del espectacular aumento del valor de los fletes marítimos está la llamada </a:t>
            </a:r>
            <a:r>
              <a:rPr kumimoji="0" lang="es-MX" sz="1300" b="1" i="0" u="none" strike="noStrike" kern="0" cap="none" spc="0" normalizeH="0" baseline="0" noProof="0" dirty="0">
                <a:ln>
                  <a:noFill/>
                </a:ln>
                <a:solidFill>
                  <a:srgbClr val="80237F"/>
                </a:solidFill>
                <a:effectLst/>
                <a:uLnTx/>
                <a:uFillTx/>
                <a:latin typeface="IBM Plex Sans" panose="020B0503050203000203" pitchFamily="34" charset="0"/>
                <a:cs typeface="Calibri"/>
                <a:sym typeface="Calibri"/>
              </a:rPr>
              <a:t>"crisis de los contenedores", </a:t>
            </a:r>
            <a:r>
              <a:rPr kumimoji="0" lang="es-MX" sz="1300" b="0" i="0" u="none" strike="noStrike" kern="0" cap="none" spc="0" normalizeH="0" baseline="0" noProof="0" dirty="0">
                <a:ln>
                  <a:noFill/>
                </a:ln>
                <a:solidFill>
                  <a:srgbClr val="3F3F42"/>
                </a:solidFill>
                <a:effectLst/>
                <a:uLnTx/>
                <a:uFillTx/>
                <a:latin typeface="IBM Plex Sans" panose="020B0503050203000203" pitchFamily="34" charset="0"/>
                <a:cs typeface="Calibri"/>
                <a:sym typeface="Calibri"/>
              </a:rPr>
              <a:t>es decir, una insólita escasez de espacio disponible para transportar los productos de Asia a Occidente</a:t>
            </a:r>
            <a:endParaRPr kumimoji="0" lang="es-MX" sz="1300" b="0" i="0" u="none" strike="noStrike" kern="0" cap="none" spc="0" normalizeH="0" baseline="0" noProof="0" dirty="0">
              <a:ln>
                <a:noFill/>
              </a:ln>
              <a:solidFill>
                <a:srgbClr val="000000"/>
              </a:solidFill>
              <a:effectLst/>
              <a:uLnTx/>
              <a:uFillTx/>
              <a:latin typeface="IBM Plex Sans" panose="020B0503050203000203" pitchFamily="34" charset="0"/>
              <a:cs typeface="Calibri"/>
              <a:sym typeface="Calibri"/>
            </a:endParaRPr>
          </a:p>
        </p:txBody>
      </p:sp>
      <p:sp>
        <p:nvSpPr>
          <p:cNvPr id="11" name="Marcador de texto 6">
            <a:extLst>
              <a:ext uri="{FF2B5EF4-FFF2-40B4-BE49-F238E27FC236}">
                <a16:creationId xmlns:a16="http://schemas.microsoft.com/office/drawing/2014/main" id="{96C95966-8DFF-B514-823F-F7981E71AABC}"/>
              </a:ext>
            </a:extLst>
          </p:cNvPr>
          <p:cNvSpPr txBox="1">
            <a:spLocks/>
          </p:cNvSpPr>
          <p:nvPr/>
        </p:nvSpPr>
        <p:spPr>
          <a:xfrm>
            <a:off x="414221" y="2967717"/>
            <a:ext cx="3870586" cy="1200329"/>
          </a:xfrm>
          <a:prstGeom prst="rect">
            <a:avLst/>
          </a:prstGeom>
          <a:solidFill>
            <a:srgbClr val="64B6C1"/>
          </a:solidFill>
          <a:ln w="12700">
            <a:solidFill>
              <a:srgbClr val="80237F"/>
            </a:solidFill>
            <a:miter lim="400000"/>
          </a:ln>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s-MX" sz="1800" b="1" i="0" u="none" strike="noStrike" kern="0" cap="none" spc="0" normalizeH="0" baseline="0" noProof="0" dirty="0">
                <a:ln>
                  <a:noFill/>
                </a:ln>
                <a:solidFill>
                  <a:srgbClr val="3F3F42"/>
                </a:solidFill>
                <a:effectLst/>
                <a:uLnTx/>
                <a:uFillTx/>
                <a:latin typeface="IBM Plex Sans" panose="020B0503050203000203" pitchFamily="34" charset="0"/>
                <a:cs typeface="Calibri"/>
                <a:sym typeface="Calibri"/>
              </a:rPr>
              <a:t>¿Qué es la crisis de los contenedores y cómo está afectando al comercio mundial y a tu bolsillo?</a:t>
            </a:r>
            <a:endParaRPr kumimoji="0" lang="es-MX" sz="1100" b="0" i="0" u="none" strike="noStrike" kern="0" cap="none" spc="0" normalizeH="0" baseline="0" noProof="0" dirty="0">
              <a:ln>
                <a:noFill/>
              </a:ln>
              <a:solidFill>
                <a:srgbClr val="888888"/>
              </a:solidFill>
              <a:effectLst/>
              <a:uLnTx/>
              <a:uFillTx/>
              <a:latin typeface="IBM Plex Sans" panose="020B0503050203000203" pitchFamily="34" charset="0"/>
              <a:cs typeface="Calibri"/>
              <a:sym typeface="Calibri"/>
            </a:endParaRPr>
          </a:p>
        </p:txBody>
      </p:sp>
      <p:pic>
        <p:nvPicPr>
          <p:cNvPr id="13" name="Picture 4" descr="Ver las imágenes de origen">
            <a:extLst>
              <a:ext uri="{FF2B5EF4-FFF2-40B4-BE49-F238E27FC236}">
                <a16:creationId xmlns:a16="http://schemas.microsoft.com/office/drawing/2014/main" id="{7A594FF6-119E-081F-49E4-50E1855A5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9664" y="3262905"/>
            <a:ext cx="2814251" cy="11565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 name="Título 1">
            <a:extLst>
              <a:ext uri="{FF2B5EF4-FFF2-40B4-BE49-F238E27FC236}">
                <a16:creationId xmlns:a16="http://schemas.microsoft.com/office/drawing/2014/main" id="{4A26AFA0-99E4-1D0C-5C23-FCF9A1961BA6}"/>
              </a:ext>
            </a:extLst>
          </p:cNvPr>
          <p:cNvSpPr txBox="1">
            <a:spLocks/>
          </p:cNvSpPr>
          <p:nvPr/>
        </p:nvSpPr>
        <p:spPr>
          <a:xfrm>
            <a:off x="7244402" y="4794889"/>
            <a:ext cx="1278461" cy="343525"/>
          </a:xfrm>
          <a:prstGeom prst="rect">
            <a:avLst/>
          </a:prstGeom>
          <a:noFill/>
          <a:ln>
            <a:no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s-MX" sz="1200" b="0" i="0" u="none" strike="noStrike" kern="1200" cap="none" spc="0" normalizeH="0" baseline="0" noProof="0" dirty="0">
                <a:ln>
                  <a:noFill/>
                </a:ln>
                <a:solidFill>
                  <a:srgbClr val="3F3F42"/>
                </a:solidFill>
                <a:effectLst/>
                <a:uLnTx/>
                <a:uFillTx/>
                <a:latin typeface="ReithSans"/>
                <a:cs typeface="Helvetica"/>
                <a:sym typeface="Calibri"/>
              </a:rPr>
              <a:t>Redacción</a:t>
            </a:r>
          </a:p>
          <a:p>
            <a:pPr marL="0" marR="0" lvl="0" indent="0" algn="r" defTabSz="914400" rtl="0" eaLnBrk="1" fontAlgn="auto" latinLnBrk="0" hangingPunct="1">
              <a:lnSpc>
                <a:spcPct val="90000"/>
              </a:lnSpc>
              <a:spcBef>
                <a:spcPct val="0"/>
              </a:spcBef>
              <a:spcAft>
                <a:spcPts val="0"/>
              </a:spcAft>
              <a:buClrTx/>
              <a:buSzTx/>
              <a:buFontTx/>
              <a:buNone/>
              <a:tabLst/>
              <a:defRPr/>
            </a:pPr>
            <a:r>
              <a:rPr kumimoji="0" lang="es-MX" sz="1200" b="0" i="0" u="none" strike="noStrike" kern="1200" cap="none" spc="0" normalizeH="0" baseline="0" noProof="0" dirty="0">
                <a:ln>
                  <a:noFill/>
                </a:ln>
                <a:solidFill>
                  <a:srgbClr val="6E6E73"/>
                </a:solidFill>
                <a:effectLst/>
                <a:uLnTx/>
                <a:uFillTx/>
                <a:latin typeface="ReithSans"/>
                <a:cs typeface="Helvetica"/>
                <a:sym typeface="Calibri"/>
              </a:rPr>
              <a:t>BBC News Mundo</a:t>
            </a:r>
          </a:p>
        </p:txBody>
      </p:sp>
    </p:spTree>
    <p:extLst>
      <p:ext uri="{BB962C8B-B14F-4D97-AF65-F5344CB8AC3E}">
        <p14:creationId xmlns:p14="http://schemas.microsoft.com/office/powerpoint/2010/main" val="93316778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E986352C-B345-5D43-BD6B-B37B605BD270}"/>
              </a:ext>
            </a:extLst>
          </p:cNvPr>
          <p:cNvSpPr txBox="1">
            <a:spLocks/>
          </p:cNvSpPr>
          <p:nvPr/>
        </p:nvSpPr>
        <p:spPr>
          <a:xfrm>
            <a:off x="2131826" y="4558647"/>
            <a:ext cx="4880344" cy="1999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“HAZ lo que dices que harás, HAZLO cuando dices</a:t>
            </a:r>
            <a:r>
              <a:rPr kumimoji="0" lang="en-US" sz="900" b="1" i="1" u="none" strike="noStrike" kern="0" cap="none" spc="0" normalizeH="0" baseline="0" noProof="0" dirty="0">
                <a:ln>
                  <a:noFill/>
                </a:ln>
                <a:solidFill>
                  <a:srgbClr val="0098AE"/>
                </a:solidFill>
                <a:effectLst/>
                <a:uLnTx/>
                <a:uFillTx/>
                <a:latin typeface="Calibri"/>
                <a:cs typeface="Calibri"/>
                <a:sym typeface="Calibri"/>
              </a:rPr>
              <a:t> </a:t>
            </a: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que lo harás y HAZLO bien desde la primera vez...</a:t>
            </a:r>
            <a:endParaRPr kumimoji="0" lang="en-US" sz="900" b="1" i="1" u="none" strike="noStrike" kern="0" cap="none" spc="0" normalizeH="0" baseline="0" noProof="0" dirty="0">
              <a:ln>
                <a:noFill/>
              </a:ln>
              <a:solidFill>
                <a:srgbClr val="0098AE"/>
              </a:solidFill>
              <a:effectLst/>
              <a:uLnTx/>
              <a:uFillTx/>
              <a:latin typeface="Calibri"/>
              <a:cs typeface="Calibri"/>
              <a:sym typeface="Calibri"/>
            </a:endParaRPr>
          </a:p>
          <a:p>
            <a:pPr marL="0" marR="0" lvl="0" indent="0" algn="ctr" defTabSz="457200" rtl="0" eaLnBrk="1" fontAlgn="auto" latinLnBrk="0" hangingPunct="1">
              <a:lnSpc>
                <a:spcPct val="100000"/>
              </a:lnSpc>
              <a:spcBef>
                <a:spcPts val="700"/>
              </a:spcBef>
              <a:spcAft>
                <a:spcPts val="0"/>
              </a:spcAft>
              <a:buClrTx/>
              <a:buSzTx/>
              <a:buFontTx/>
              <a:buNone/>
              <a:tabLst/>
              <a:defRPr/>
            </a:pPr>
            <a:endParaRPr kumimoji="0" lang="es-ES_tradnl" sz="800" b="1" i="1" u="none" strike="noStrike" kern="0" cap="none" spc="0" normalizeH="0" baseline="0" noProof="0" dirty="0">
              <a:ln>
                <a:noFill/>
              </a:ln>
              <a:solidFill>
                <a:srgbClr val="000000">
                  <a:lumMod val="50000"/>
                  <a:lumOff val="50000"/>
                </a:srgbClr>
              </a:solidFill>
              <a:effectLst/>
              <a:uLnTx/>
              <a:uFillTx/>
              <a:latin typeface="Helvetica Bold Oblique" pitchFamily="2" charset="0"/>
              <a:cs typeface="Gill Sans Light" panose="020B0302020104020203" pitchFamily="34" charset="-79"/>
              <a:sym typeface="Calibri"/>
            </a:endParaRPr>
          </a:p>
        </p:txBody>
      </p:sp>
      <p:sp>
        <p:nvSpPr>
          <p:cNvPr id="9" name="Subtitle 2">
            <a:extLst>
              <a:ext uri="{FF2B5EF4-FFF2-40B4-BE49-F238E27FC236}">
                <a16:creationId xmlns:a16="http://schemas.microsoft.com/office/drawing/2014/main" id="{8DDA4385-FCFA-0546-B851-5532FB129C67}"/>
              </a:ext>
            </a:extLst>
          </p:cNvPr>
          <p:cNvSpPr txBox="1">
            <a:spLocks/>
          </p:cNvSpPr>
          <p:nvPr/>
        </p:nvSpPr>
        <p:spPr>
          <a:xfrm>
            <a:off x="2110563" y="4723454"/>
            <a:ext cx="4880344" cy="300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 sz="900" b="1" i="1" u="none" strike="noStrike" kern="0" cap="none" spc="0" normalizeH="0" baseline="0" noProof="0" dirty="0">
                <a:ln>
                  <a:noFill/>
                </a:ln>
                <a:solidFill>
                  <a:srgbClr val="64B6C1"/>
                </a:solidFill>
                <a:effectLst/>
                <a:uLnTx/>
                <a:uFillTx/>
                <a:latin typeface="Calibri"/>
                <a:cs typeface="Calibri"/>
                <a:sym typeface="Calibri"/>
              </a:rPr>
              <a:t>Recuerda que, del servicio de cada uno de nosotros, depende el destino de TODOS.”</a:t>
            </a:r>
            <a:endParaRPr kumimoji="0" lang="es-ES_tradnl" sz="800" b="1" i="1" u="none" strike="noStrike" kern="0" cap="none" spc="0" normalizeH="0" baseline="0" noProof="0" dirty="0">
              <a:ln>
                <a:noFill/>
              </a:ln>
              <a:solidFill>
                <a:srgbClr val="64B6C1"/>
              </a:solidFill>
              <a:effectLst/>
              <a:uLnTx/>
              <a:uFillTx/>
              <a:latin typeface="Helvetica Bold Oblique" pitchFamily="2" charset="0"/>
              <a:cs typeface="Gill Sans Light" panose="020B0302020104020203" pitchFamily="34" charset="-79"/>
              <a:sym typeface="Calibri"/>
            </a:endParaRPr>
          </a:p>
        </p:txBody>
      </p:sp>
      <p:pic>
        <p:nvPicPr>
          <p:cNvPr id="19" name="Imagen 18">
            <a:extLst>
              <a:ext uri="{FF2B5EF4-FFF2-40B4-BE49-F238E27FC236}">
                <a16:creationId xmlns:a16="http://schemas.microsoft.com/office/drawing/2014/main" id="{7DB2C531-0CC1-127B-D7FF-29AF0758428D}"/>
              </a:ext>
            </a:extLst>
          </p:cNvPr>
          <p:cNvPicPr>
            <a:picLocks noChangeAspect="1"/>
          </p:cNvPicPr>
          <p:nvPr/>
        </p:nvPicPr>
        <p:blipFill>
          <a:blip r:embed="rId3"/>
          <a:stretch>
            <a:fillRect/>
          </a:stretch>
        </p:blipFill>
        <p:spPr>
          <a:xfrm>
            <a:off x="4983056" y="970749"/>
            <a:ext cx="1715858" cy="3473466"/>
          </a:xfrm>
          <a:prstGeom prst="rect">
            <a:avLst/>
          </a:prstGeom>
        </p:spPr>
      </p:pic>
      <p:pic>
        <p:nvPicPr>
          <p:cNvPr id="21" name="Imagen 20">
            <a:extLst>
              <a:ext uri="{FF2B5EF4-FFF2-40B4-BE49-F238E27FC236}">
                <a16:creationId xmlns:a16="http://schemas.microsoft.com/office/drawing/2014/main" id="{654EA9EB-9789-772C-5CBE-9500DB3829CE}"/>
              </a:ext>
            </a:extLst>
          </p:cNvPr>
          <p:cNvPicPr>
            <a:picLocks noChangeAspect="1"/>
          </p:cNvPicPr>
          <p:nvPr/>
        </p:nvPicPr>
        <p:blipFill>
          <a:blip r:embed="rId4"/>
          <a:stretch>
            <a:fillRect/>
          </a:stretch>
        </p:blipFill>
        <p:spPr>
          <a:xfrm>
            <a:off x="7015761" y="939185"/>
            <a:ext cx="1714017" cy="3499277"/>
          </a:xfrm>
          <a:prstGeom prst="rect">
            <a:avLst/>
          </a:prstGeom>
        </p:spPr>
      </p:pic>
      <p:sp>
        <p:nvSpPr>
          <p:cNvPr id="14" name="Title 1">
            <a:extLst>
              <a:ext uri="{FF2B5EF4-FFF2-40B4-BE49-F238E27FC236}">
                <a16:creationId xmlns:a16="http://schemas.microsoft.com/office/drawing/2014/main" id="{5EAC48CE-F029-4B1F-3CEA-657EF35E12E9}"/>
              </a:ext>
            </a:extLst>
          </p:cNvPr>
          <p:cNvSpPr txBox="1">
            <a:spLocks/>
          </p:cNvSpPr>
          <p:nvPr/>
        </p:nvSpPr>
        <p:spPr>
          <a:xfrm>
            <a:off x="414222" y="342070"/>
            <a:ext cx="5288078" cy="343687"/>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rPr>
              <a:t>Valuación IA (Inteligencia Artificial)</a:t>
            </a:r>
            <a:endParaRPr kumimoji="0" lang="en-US" sz="24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endParaRPr>
          </a:p>
        </p:txBody>
      </p:sp>
      <p:sp>
        <p:nvSpPr>
          <p:cNvPr id="16" name="Title 1">
            <a:extLst>
              <a:ext uri="{FF2B5EF4-FFF2-40B4-BE49-F238E27FC236}">
                <a16:creationId xmlns:a16="http://schemas.microsoft.com/office/drawing/2014/main" id="{8F3DC641-7322-470B-BABF-885CF31FF76C}"/>
              </a:ext>
            </a:extLst>
          </p:cNvPr>
          <p:cNvSpPr txBox="1">
            <a:spLocks/>
          </p:cNvSpPr>
          <p:nvPr/>
        </p:nvSpPr>
        <p:spPr>
          <a:xfrm>
            <a:off x="414222" y="685756"/>
            <a:ext cx="2709699" cy="253429"/>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_tradnl" sz="12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Calibri"/>
              </a:rPr>
              <a:t>El siguiente paso en valuación</a:t>
            </a:r>
          </a:p>
        </p:txBody>
      </p:sp>
      <p:sp>
        <p:nvSpPr>
          <p:cNvPr id="18" name="CuadroTexto 17">
            <a:extLst>
              <a:ext uri="{FF2B5EF4-FFF2-40B4-BE49-F238E27FC236}">
                <a16:creationId xmlns:a16="http://schemas.microsoft.com/office/drawing/2014/main" id="{F39ED16E-50E9-2118-3A5D-821C981BDC84}"/>
              </a:ext>
            </a:extLst>
          </p:cNvPr>
          <p:cNvSpPr txBox="1"/>
          <p:nvPr/>
        </p:nvSpPr>
        <p:spPr>
          <a:xfrm>
            <a:off x="289184" y="1953844"/>
            <a:ext cx="4572000"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457200" rtl="0" eaLnBrk="1" fontAlgn="auto" latinLnBrk="0" hangingPunct="0">
              <a:lnSpc>
                <a:spcPct val="100000"/>
              </a:lnSpc>
              <a:spcBef>
                <a:spcPts val="0"/>
              </a:spcBef>
              <a:spcAft>
                <a:spcPts val="0"/>
              </a:spcAft>
              <a:buClrTx/>
              <a:buSzTx/>
              <a:buFontTx/>
              <a:buNone/>
              <a:tabLst/>
              <a:defRPr/>
            </a:pPr>
            <a:r>
              <a:rPr kumimoji="0" lang="es-MX" sz="1800" b="0" i="0" u="none" strike="noStrike" kern="0" cap="none" spc="0" normalizeH="0" baseline="0" noProof="0" dirty="0">
                <a:ln>
                  <a:noFill/>
                </a:ln>
                <a:solidFill>
                  <a:srgbClr val="262626"/>
                </a:solidFill>
                <a:effectLst/>
                <a:uLnTx/>
                <a:uFillTx/>
                <a:latin typeface="IBM Plex Sans" panose="020B0604020202020204" pitchFamily="34" charset="0"/>
                <a:cs typeface="Calibri"/>
                <a:sym typeface="Calibri"/>
              </a:rPr>
              <a:t>Se solicita una validación y únicamente después de 30 segundos aproximadamente  y un gran trabajo detrás de una </a:t>
            </a:r>
            <a:r>
              <a:rPr kumimoji="0" lang="es-MX" sz="1800" b="1" i="0" u="none" strike="noStrike" kern="0" cap="none" spc="0" normalizeH="0" baseline="0" noProof="0" dirty="0">
                <a:ln>
                  <a:noFill/>
                </a:ln>
                <a:solidFill>
                  <a:srgbClr val="6B1079"/>
                </a:solidFill>
                <a:effectLst/>
                <a:uLnTx/>
                <a:uFillTx/>
                <a:latin typeface="IBM Plex Sans" panose="020B0604020202020204" pitchFamily="34" charset="0"/>
                <a:cs typeface="Calibri"/>
                <a:sym typeface="Calibri"/>
              </a:rPr>
              <a:t>IA</a:t>
            </a:r>
            <a:r>
              <a:rPr kumimoji="0" lang="es-MX" sz="1800" b="0" i="0" u="none" strike="noStrike" kern="0" cap="none" spc="0" normalizeH="0" baseline="0" noProof="0" dirty="0">
                <a:ln>
                  <a:noFill/>
                </a:ln>
                <a:solidFill>
                  <a:srgbClr val="262626"/>
                </a:solidFill>
                <a:effectLst/>
                <a:uLnTx/>
                <a:uFillTx/>
                <a:latin typeface="IBM Plex Sans" panose="020B0604020202020204" pitchFamily="34" charset="0"/>
                <a:cs typeface="Calibri"/>
                <a:sym typeface="Calibri"/>
              </a:rPr>
              <a:t> basada en nuestras propias reglas de negocio obtenemos el resultado de la valuación.</a:t>
            </a:r>
            <a:endParaRPr kumimoji="0" lang="es-MX" sz="18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269297743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E986352C-B345-5D43-BD6B-B37B605BD270}"/>
              </a:ext>
            </a:extLst>
          </p:cNvPr>
          <p:cNvSpPr txBox="1">
            <a:spLocks/>
          </p:cNvSpPr>
          <p:nvPr/>
        </p:nvSpPr>
        <p:spPr>
          <a:xfrm>
            <a:off x="2131826" y="4558647"/>
            <a:ext cx="4880344" cy="1999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“HAZ lo que dices que harás, HAZLO cuando dices</a:t>
            </a:r>
            <a:r>
              <a:rPr kumimoji="0" lang="en-US" sz="900" b="1" i="1" u="none" strike="noStrike" kern="0" cap="none" spc="0" normalizeH="0" baseline="0" noProof="0" dirty="0">
                <a:ln>
                  <a:noFill/>
                </a:ln>
                <a:solidFill>
                  <a:srgbClr val="0098AE"/>
                </a:solidFill>
                <a:effectLst/>
                <a:uLnTx/>
                <a:uFillTx/>
                <a:latin typeface="Calibri"/>
                <a:cs typeface="Calibri"/>
                <a:sym typeface="Calibri"/>
              </a:rPr>
              <a:t> </a:t>
            </a: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que lo harás y HAZLO bien desde la primera vez...</a:t>
            </a:r>
            <a:endParaRPr kumimoji="0" lang="en-US" sz="900" b="1" i="1" u="none" strike="noStrike" kern="0" cap="none" spc="0" normalizeH="0" baseline="0" noProof="0" dirty="0">
              <a:ln>
                <a:noFill/>
              </a:ln>
              <a:solidFill>
                <a:srgbClr val="0098AE"/>
              </a:solidFill>
              <a:effectLst/>
              <a:uLnTx/>
              <a:uFillTx/>
              <a:latin typeface="Calibri"/>
              <a:cs typeface="Calibri"/>
              <a:sym typeface="Calibri"/>
            </a:endParaRPr>
          </a:p>
          <a:p>
            <a:pPr marL="0" marR="0" lvl="0" indent="0" algn="ctr" defTabSz="457200" rtl="0" eaLnBrk="1" fontAlgn="auto" latinLnBrk="0" hangingPunct="1">
              <a:lnSpc>
                <a:spcPct val="100000"/>
              </a:lnSpc>
              <a:spcBef>
                <a:spcPts val="700"/>
              </a:spcBef>
              <a:spcAft>
                <a:spcPts val="0"/>
              </a:spcAft>
              <a:buClrTx/>
              <a:buSzTx/>
              <a:buFontTx/>
              <a:buNone/>
              <a:tabLst/>
              <a:defRPr/>
            </a:pPr>
            <a:endParaRPr kumimoji="0" lang="es-ES_tradnl" sz="800" b="1" i="1" u="none" strike="noStrike" kern="0" cap="none" spc="0" normalizeH="0" baseline="0" noProof="0" dirty="0">
              <a:ln>
                <a:noFill/>
              </a:ln>
              <a:solidFill>
                <a:srgbClr val="000000">
                  <a:lumMod val="50000"/>
                  <a:lumOff val="50000"/>
                </a:srgbClr>
              </a:solidFill>
              <a:effectLst/>
              <a:uLnTx/>
              <a:uFillTx/>
              <a:latin typeface="Helvetica Bold Oblique" pitchFamily="2" charset="0"/>
              <a:cs typeface="Gill Sans Light" panose="020B0302020104020203" pitchFamily="34" charset="-79"/>
              <a:sym typeface="Calibri"/>
            </a:endParaRPr>
          </a:p>
        </p:txBody>
      </p:sp>
      <p:sp>
        <p:nvSpPr>
          <p:cNvPr id="9" name="Subtitle 2">
            <a:extLst>
              <a:ext uri="{FF2B5EF4-FFF2-40B4-BE49-F238E27FC236}">
                <a16:creationId xmlns:a16="http://schemas.microsoft.com/office/drawing/2014/main" id="{8DDA4385-FCFA-0546-B851-5532FB129C67}"/>
              </a:ext>
            </a:extLst>
          </p:cNvPr>
          <p:cNvSpPr txBox="1">
            <a:spLocks/>
          </p:cNvSpPr>
          <p:nvPr/>
        </p:nvSpPr>
        <p:spPr>
          <a:xfrm>
            <a:off x="2110563" y="4723454"/>
            <a:ext cx="4880344" cy="300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 sz="900" b="1" i="1" u="none" strike="noStrike" kern="0" cap="none" spc="0" normalizeH="0" baseline="0" noProof="0" dirty="0">
                <a:ln>
                  <a:noFill/>
                </a:ln>
                <a:solidFill>
                  <a:srgbClr val="64B6C1"/>
                </a:solidFill>
                <a:effectLst/>
                <a:uLnTx/>
                <a:uFillTx/>
                <a:latin typeface="Calibri"/>
                <a:cs typeface="Calibri"/>
                <a:sym typeface="Calibri"/>
              </a:rPr>
              <a:t>Recuerda que, del servicio de cada uno de nosotros, depende el destino de TODOS.”</a:t>
            </a:r>
            <a:endParaRPr kumimoji="0" lang="es-ES_tradnl" sz="800" b="1" i="1" u="none" strike="noStrike" kern="0" cap="none" spc="0" normalizeH="0" baseline="0" noProof="0" dirty="0">
              <a:ln>
                <a:noFill/>
              </a:ln>
              <a:solidFill>
                <a:srgbClr val="64B6C1"/>
              </a:solidFill>
              <a:effectLst/>
              <a:uLnTx/>
              <a:uFillTx/>
              <a:latin typeface="Helvetica Bold Oblique" pitchFamily="2" charset="0"/>
              <a:cs typeface="Gill Sans Light" panose="020B0302020104020203" pitchFamily="34" charset="-79"/>
              <a:sym typeface="Calibri"/>
            </a:endParaRPr>
          </a:p>
        </p:txBody>
      </p:sp>
      <p:sp>
        <p:nvSpPr>
          <p:cNvPr id="14" name="Title 1">
            <a:extLst>
              <a:ext uri="{FF2B5EF4-FFF2-40B4-BE49-F238E27FC236}">
                <a16:creationId xmlns:a16="http://schemas.microsoft.com/office/drawing/2014/main" id="{5EAC48CE-F029-4B1F-3CEA-657EF35E12E9}"/>
              </a:ext>
            </a:extLst>
          </p:cNvPr>
          <p:cNvSpPr txBox="1">
            <a:spLocks/>
          </p:cNvSpPr>
          <p:nvPr/>
        </p:nvSpPr>
        <p:spPr>
          <a:xfrm>
            <a:off x="414222" y="342070"/>
            <a:ext cx="5288078" cy="343687"/>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rPr>
              <a:t>Valuación IA (Inteligencia Artificial)</a:t>
            </a:r>
            <a:endParaRPr kumimoji="0" lang="en-US" sz="24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endParaRPr>
          </a:p>
        </p:txBody>
      </p:sp>
      <p:sp>
        <p:nvSpPr>
          <p:cNvPr id="16" name="Title 1">
            <a:extLst>
              <a:ext uri="{FF2B5EF4-FFF2-40B4-BE49-F238E27FC236}">
                <a16:creationId xmlns:a16="http://schemas.microsoft.com/office/drawing/2014/main" id="{8F3DC641-7322-470B-BABF-885CF31FF76C}"/>
              </a:ext>
            </a:extLst>
          </p:cNvPr>
          <p:cNvSpPr txBox="1">
            <a:spLocks/>
          </p:cNvSpPr>
          <p:nvPr/>
        </p:nvSpPr>
        <p:spPr>
          <a:xfrm>
            <a:off x="414222" y="685756"/>
            <a:ext cx="2709699" cy="253429"/>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_tradnl" sz="12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Calibri"/>
              </a:rPr>
              <a:t>Alcance</a:t>
            </a:r>
          </a:p>
        </p:txBody>
      </p:sp>
      <p:sp>
        <p:nvSpPr>
          <p:cNvPr id="18" name="CuadroTexto 17">
            <a:extLst>
              <a:ext uri="{FF2B5EF4-FFF2-40B4-BE49-F238E27FC236}">
                <a16:creationId xmlns:a16="http://schemas.microsoft.com/office/drawing/2014/main" id="{6773E1FB-5B3B-CB60-294C-5E476DDEB77E}"/>
              </a:ext>
            </a:extLst>
          </p:cNvPr>
          <p:cNvSpPr txBox="1"/>
          <p:nvPr/>
        </p:nvSpPr>
        <p:spPr>
          <a:xfrm>
            <a:off x="414222" y="1405538"/>
            <a:ext cx="8376312" cy="2862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marR="0" lvl="0" indent="-285750" algn="just" defTabSz="457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s-MX" sz="1800" b="0" i="0" u="none" strike="noStrike" kern="0" cap="none" spc="0" normalizeH="0" baseline="0" noProof="0" dirty="0">
                <a:ln>
                  <a:noFill/>
                </a:ln>
                <a:solidFill>
                  <a:srgbClr val="262626"/>
                </a:solidFill>
                <a:effectLst/>
                <a:uLnTx/>
                <a:uFillTx/>
                <a:latin typeface="IBM Plex Sans" panose="020B0604020202020204" pitchFamily="34" charset="0"/>
                <a:cs typeface="Calibri"/>
                <a:sym typeface="Calibri"/>
              </a:rPr>
              <a:t>El alcance determinado para de la primera fase será la atención de </a:t>
            </a:r>
            <a:r>
              <a:rPr kumimoji="0" lang="es-MX" sz="1800" b="1" i="0" u="none" strike="noStrike" kern="0" cap="none" spc="0" normalizeH="0" baseline="0" noProof="0" dirty="0">
                <a:ln>
                  <a:noFill/>
                </a:ln>
                <a:solidFill>
                  <a:srgbClr val="6B1079"/>
                </a:solidFill>
                <a:effectLst/>
                <a:uLnTx/>
                <a:uFillTx/>
                <a:latin typeface="IBM Plex Sans" panose="020B0604020202020204" pitchFamily="34" charset="0"/>
                <a:cs typeface="Calibri"/>
                <a:sym typeface="Calibri"/>
              </a:rPr>
              <a:t>pago de daños </a:t>
            </a:r>
            <a:r>
              <a:rPr kumimoji="0" lang="es-MX" sz="1800" b="0" i="0" u="none" strike="noStrike" kern="0" cap="none" spc="0" normalizeH="0" baseline="0" noProof="0" dirty="0">
                <a:ln>
                  <a:noFill/>
                </a:ln>
                <a:solidFill>
                  <a:srgbClr val="262626"/>
                </a:solidFill>
                <a:effectLst/>
                <a:uLnTx/>
                <a:uFillTx/>
                <a:latin typeface="IBM Plex Sans" panose="020B0604020202020204" pitchFamily="34" charset="0"/>
                <a:cs typeface="Calibri"/>
                <a:sym typeface="Calibri"/>
              </a:rPr>
              <a:t>en </a:t>
            </a:r>
            <a:r>
              <a:rPr kumimoji="0" lang="es-MX" sz="1800" b="1" i="0" u="none" strike="noStrike" kern="0" cap="none" spc="0" normalizeH="0" baseline="0" noProof="0" dirty="0">
                <a:ln>
                  <a:noFill/>
                </a:ln>
                <a:solidFill>
                  <a:srgbClr val="6B1079"/>
                </a:solidFill>
                <a:effectLst/>
                <a:uLnTx/>
                <a:uFillTx/>
                <a:latin typeface="IBM Plex Sans" panose="020B0604020202020204" pitchFamily="34" charset="0"/>
                <a:cs typeface="Calibri"/>
                <a:sym typeface="Calibri"/>
              </a:rPr>
              <a:t>centros de valuación.</a:t>
            </a:r>
          </a:p>
          <a:p>
            <a:pPr marL="0" marR="0" lvl="0" indent="0" algn="just" defTabSz="457200" rtl="0" eaLnBrk="1" fontAlgn="auto" latinLnBrk="0" hangingPunct="0">
              <a:lnSpc>
                <a:spcPct val="100000"/>
              </a:lnSpc>
              <a:spcBef>
                <a:spcPts val="0"/>
              </a:spcBef>
              <a:spcAft>
                <a:spcPts val="0"/>
              </a:spcAft>
              <a:buClrTx/>
              <a:buSzTx/>
              <a:buFontTx/>
              <a:buNone/>
              <a:tabLst/>
              <a:defRPr/>
            </a:pPr>
            <a:endParaRPr kumimoji="0" lang="es-MX" sz="1800" b="1" i="0" u="none" strike="noStrike" kern="0" cap="none" spc="0" normalizeH="0" baseline="0" noProof="0" dirty="0">
              <a:ln>
                <a:noFill/>
              </a:ln>
              <a:solidFill>
                <a:srgbClr val="6B1079"/>
              </a:solidFill>
              <a:effectLst/>
              <a:uLnTx/>
              <a:uFillTx/>
              <a:latin typeface="IBM Plex Sans" panose="020B0604020202020204" pitchFamily="34" charset="0"/>
              <a:cs typeface="Calibri"/>
              <a:sym typeface="Calibri"/>
            </a:endParaRPr>
          </a:p>
          <a:p>
            <a:pPr marL="285750" marR="0" lvl="0" indent="-285750" algn="just" defTabSz="457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s-MX" sz="1800" b="0" i="0" u="none" strike="noStrike" kern="0" cap="none" spc="0" normalizeH="0" baseline="0" noProof="0" dirty="0">
                <a:ln>
                  <a:noFill/>
                </a:ln>
                <a:solidFill>
                  <a:srgbClr val="262626"/>
                </a:solidFill>
                <a:effectLst/>
                <a:uLnTx/>
                <a:uFillTx/>
                <a:latin typeface="IBM Plex Sans" panose="020B0604020202020204" pitchFamily="34" charset="0"/>
                <a:cs typeface="Calibri"/>
                <a:sym typeface="Calibri"/>
              </a:rPr>
              <a:t>Participación del asegurado de manera directa para la </a:t>
            </a:r>
            <a:r>
              <a:rPr kumimoji="0" lang="es-MX" sz="1800" b="1" i="0" u="none" strike="noStrike" kern="0" cap="none" spc="0" normalizeH="0" baseline="0" noProof="0" dirty="0">
                <a:ln>
                  <a:noFill/>
                </a:ln>
                <a:solidFill>
                  <a:srgbClr val="6B1079"/>
                </a:solidFill>
                <a:effectLst/>
                <a:uLnTx/>
                <a:uFillTx/>
                <a:latin typeface="IBM Plex Sans" panose="020B0604020202020204" pitchFamily="34" charset="0"/>
                <a:cs typeface="Calibri"/>
                <a:sym typeface="Calibri"/>
              </a:rPr>
              <a:t>autogestión </a:t>
            </a:r>
            <a:r>
              <a:rPr kumimoji="0" lang="es-MX" sz="1800" b="0" i="0" u="none" strike="noStrike" kern="0" cap="none" spc="0" normalizeH="0" baseline="0" noProof="0" dirty="0">
                <a:ln>
                  <a:noFill/>
                </a:ln>
                <a:solidFill>
                  <a:srgbClr val="000000"/>
                </a:solidFill>
                <a:effectLst/>
                <a:uLnTx/>
                <a:uFillTx/>
                <a:latin typeface="IBM Plex Sans" panose="020B0604020202020204" pitchFamily="34" charset="0"/>
                <a:cs typeface="Calibri"/>
                <a:sym typeface="Calibri"/>
              </a:rPr>
              <a:t>del calculo de daños validado por la compañía, sin la necesidad de ingreso a un centro de valuación.</a:t>
            </a:r>
          </a:p>
          <a:p>
            <a:pPr marL="285750" marR="0" lvl="0" indent="-285750" algn="just" defTabSz="4572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s-MX" sz="1800" b="1" i="0" u="none" strike="noStrike" kern="0" cap="none" spc="0" normalizeH="0" baseline="0" noProof="0" dirty="0">
              <a:ln>
                <a:noFill/>
              </a:ln>
              <a:solidFill>
                <a:srgbClr val="000000"/>
              </a:solidFill>
              <a:effectLst/>
              <a:uLnTx/>
              <a:uFillTx/>
              <a:latin typeface="IBM Plex Sans" panose="020B0604020202020204" pitchFamily="34" charset="0"/>
              <a:cs typeface="Calibri"/>
              <a:sym typeface="Calibri"/>
            </a:endParaRPr>
          </a:p>
          <a:p>
            <a:pPr marL="285750" marR="0" lvl="0" indent="-285750" algn="just" defTabSz="457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s-MX" sz="1800" b="0" i="0" u="none" strike="noStrike" kern="0" cap="none" spc="0" normalizeH="0" baseline="0" noProof="0" dirty="0">
                <a:ln>
                  <a:noFill/>
                </a:ln>
                <a:solidFill>
                  <a:srgbClr val="000000"/>
                </a:solidFill>
                <a:effectLst/>
                <a:uLnTx/>
                <a:uFillTx/>
                <a:latin typeface="IBM Plex Sans" panose="020B0604020202020204" pitchFamily="34" charset="0"/>
                <a:cs typeface="Calibri"/>
                <a:sym typeface="Calibri"/>
              </a:rPr>
              <a:t>Daños menores, categorías de severidad </a:t>
            </a:r>
            <a:r>
              <a:rPr kumimoji="0" lang="es-MX" sz="1800" b="1" i="0" u="none" strike="noStrike" kern="0" cap="none" spc="0" normalizeH="0" baseline="0" noProof="0" dirty="0">
                <a:ln>
                  <a:noFill/>
                </a:ln>
                <a:solidFill>
                  <a:srgbClr val="6B1079"/>
                </a:solidFill>
                <a:effectLst/>
                <a:uLnTx/>
                <a:uFillTx/>
                <a:latin typeface="IBM Plex Sans" panose="020B0604020202020204" pitchFamily="34" charset="0"/>
                <a:cs typeface="Calibri"/>
                <a:sym typeface="Calibri"/>
              </a:rPr>
              <a:t>A0, A1, A2</a:t>
            </a:r>
            <a:r>
              <a:rPr kumimoji="0" lang="es-MX" sz="1800" b="0" i="0" u="none" strike="noStrike" kern="0" cap="none" spc="0" normalizeH="0" baseline="0" noProof="0" dirty="0">
                <a:ln>
                  <a:noFill/>
                </a:ln>
                <a:solidFill>
                  <a:srgbClr val="000000"/>
                </a:solidFill>
                <a:effectLst/>
                <a:uLnTx/>
                <a:uFillTx/>
                <a:latin typeface="IBM Plex Sans" panose="020B0604020202020204" pitchFamily="34" charset="0"/>
                <a:cs typeface="Calibri"/>
                <a:sym typeface="Calibri"/>
              </a:rPr>
              <a:t>. Daños exteriores de carrocería. Daños internos como mecánicos, y eléctricos quedan fuera del alcance inicial.</a:t>
            </a:r>
            <a:endParaRPr kumimoji="0" lang="es-MX" sz="18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10274052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E986352C-B345-5D43-BD6B-B37B605BD270}"/>
              </a:ext>
            </a:extLst>
          </p:cNvPr>
          <p:cNvSpPr txBox="1">
            <a:spLocks/>
          </p:cNvSpPr>
          <p:nvPr/>
        </p:nvSpPr>
        <p:spPr>
          <a:xfrm>
            <a:off x="2131826" y="4558647"/>
            <a:ext cx="4880344" cy="1999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“HAZ lo que dices que harás, HAZLO cuando dices</a:t>
            </a:r>
            <a:r>
              <a:rPr kumimoji="0" lang="en-US" sz="900" b="1" i="1" u="none" strike="noStrike" kern="0" cap="none" spc="0" normalizeH="0" baseline="0" noProof="0" dirty="0">
                <a:ln>
                  <a:noFill/>
                </a:ln>
                <a:solidFill>
                  <a:srgbClr val="0098AE"/>
                </a:solidFill>
                <a:effectLst/>
                <a:uLnTx/>
                <a:uFillTx/>
                <a:latin typeface="Calibri"/>
                <a:cs typeface="Calibri"/>
                <a:sym typeface="Calibri"/>
              </a:rPr>
              <a:t> </a:t>
            </a: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que lo harás y HAZLO bien desde la primera vez...</a:t>
            </a:r>
            <a:endParaRPr kumimoji="0" lang="en-US" sz="900" b="1" i="1" u="none" strike="noStrike" kern="0" cap="none" spc="0" normalizeH="0" baseline="0" noProof="0" dirty="0">
              <a:ln>
                <a:noFill/>
              </a:ln>
              <a:solidFill>
                <a:srgbClr val="0098AE"/>
              </a:solidFill>
              <a:effectLst/>
              <a:uLnTx/>
              <a:uFillTx/>
              <a:latin typeface="Calibri"/>
              <a:cs typeface="Calibri"/>
              <a:sym typeface="Calibri"/>
            </a:endParaRPr>
          </a:p>
          <a:p>
            <a:pPr marL="0" marR="0" lvl="0" indent="0" algn="ctr" defTabSz="457200" rtl="0" eaLnBrk="1" fontAlgn="auto" latinLnBrk="0" hangingPunct="1">
              <a:lnSpc>
                <a:spcPct val="100000"/>
              </a:lnSpc>
              <a:spcBef>
                <a:spcPts val="700"/>
              </a:spcBef>
              <a:spcAft>
                <a:spcPts val="0"/>
              </a:spcAft>
              <a:buClrTx/>
              <a:buSzTx/>
              <a:buFontTx/>
              <a:buNone/>
              <a:tabLst/>
              <a:defRPr/>
            </a:pPr>
            <a:endParaRPr kumimoji="0" lang="es-ES_tradnl" sz="800" b="1" i="1" u="none" strike="noStrike" kern="0" cap="none" spc="0" normalizeH="0" baseline="0" noProof="0" dirty="0">
              <a:ln>
                <a:noFill/>
              </a:ln>
              <a:solidFill>
                <a:srgbClr val="000000">
                  <a:lumMod val="50000"/>
                  <a:lumOff val="50000"/>
                </a:srgbClr>
              </a:solidFill>
              <a:effectLst/>
              <a:uLnTx/>
              <a:uFillTx/>
              <a:latin typeface="Helvetica Bold Oblique" pitchFamily="2" charset="0"/>
              <a:cs typeface="Gill Sans Light" panose="020B0302020104020203" pitchFamily="34" charset="-79"/>
              <a:sym typeface="Calibri"/>
            </a:endParaRPr>
          </a:p>
        </p:txBody>
      </p:sp>
      <p:sp>
        <p:nvSpPr>
          <p:cNvPr id="9" name="Subtitle 2">
            <a:extLst>
              <a:ext uri="{FF2B5EF4-FFF2-40B4-BE49-F238E27FC236}">
                <a16:creationId xmlns:a16="http://schemas.microsoft.com/office/drawing/2014/main" id="{8DDA4385-FCFA-0546-B851-5532FB129C67}"/>
              </a:ext>
            </a:extLst>
          </p:cNvPr>
          <p:cNvSpPr txBox="1">
            <a:spLocks/>
          </p:cNvSpPr>
          <p:nvPr/>
        </p:nvSpPr>
        <p:spPr>
          <a:xfrm>
            <a:off x="2110563" y="4723454"/>
            <a:ext cx="4880344" cy="3006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 sz="900" b="1" i="1" u="none" strike="noStrike" kern="0" cap="none" spc="0" normalizeH="0" baseline="0" noProof="0" dirty="0">
                <a:ln>
                  <a:noFill/>
                </a:ln>
                <a:solidFill>
                  <a:srgbClr val="64B6C1"/>
                </a:solidFill>
                <a:effectLst/>
                <a:uLnTx/>
                <a:uFillTx/>
                <a:latin typeface="Calibri"/>
                <a:cs typeface="Calibri"/>
                <a:sym typeface="Calibri"/>
              </a:rPr>
              <a:t>Recuerda que, del servicio de cada uno de nosotros, depende el destino de TODOS.”</a:t>
            </a:r>
            <a:endParaRPr kumimoji="0" lang="es-ES_tradnl" sz="800" b="1" i="1" u="none" strike="noStrike" kern="0" cap="none" spc="0" normalizeH="0" baseline="0" noProof="0" dirty="0">
              <a:ln>
                <a:noFill/>
              </a:ln>
              <a:solidFill>
                <a:srgbClr val="64B6C1"/>
              </a:solidFill>
              <a:effectLst/>
              <a:uLnTx/>
              <a:uFillTx/>
              <a:latin typeface="Helvetica Bold Oblique" pitchFamily="2" charset="0"/>
              <a:cs typeface="Gill Sans Light" panose="020B0302020104020203" pitchFamily="34" charset="-79"/>
              <a:sym typeface="Calibri"/>
            </a:endParaRPr>
          </a:p>
        </p:txBody>
      </p:sp>
      <p:sp>
        <p:nvSpPr>
          <p:cNvPr id="14" name="Title 1">
            <a:extLst>
              <a:ext uri="{FF2B5EF4-FFF2-40B4-BE49-F238E27FC236}">
                <a16:creationId xmlns:a16="http://schemas.microsoft.com/office/drawing/2014/main" id="{5EAC48CE-F029-4B1F-3CEA-657EF35E12E9}"/>
              </a:ext>
            </a:extLst>
          </p:cNvPr>
          <p:cNvSpPr txBox="1">
            <a:spLocks/>
          </p:cNvSpPr>
          <p:nvPr/>
        </p:nvSpPr>
        <p:spPr>
          <a:xfrm>
            <a:off x="414222" y="342070"/>
            <a:ext cx="5288078" cy="343687"/>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rPr>
              <a:t>Valuación IA (Inteligencia Artificial)</a:t>
            </a:r>
            <a:endParaRPr kumimoji="0" lang="en-US" sz="24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endParaRPr>
          </a:p>
        </p:txBody>
      </p:sp>
      <p:sp>
        <p:nvSpPr>
          <p:cNvPr id="16" name="Title 1">
            <a:extLst>
              <a:ext uri="{FF2B5EF4-FFF2-40B4-BE49-F238E27FC236}">
                <a16:creationId xmlns:a16="http://schemas.microsoft.com/office/drawing/2014/main" id="{8F3DC641-7322-470B-BABF-885CF31FF76C}"/>
              </a:ext>
            </a:extLst>
          </p:cNvPr>
          <p:cNvSpPr txBox="1">
            <a:spLocks/>
          </p:cNvSpPr>
          <p:nvPr/>
        </p:nvSpPr>
        <p:spPr>
          <a:xfrm>
            <a:off x="414222" y="685756"/>
            <a:ext cx="2709699" cy="253429"/>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_tradnl" sz="12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Calibri"/>
              </a:rPr>
              <a:t>Beneficios</a:t>
            </a:r>
          </a:p>
        </p:txBody>
      </p:sp>
      <p:sp>
        <p:nvSpPr>
          <p:cNvPr id="18" name="CuadroTexto 17">
            <a:extLst>
              <a:ext uri="{FF2B5EF4-FFF2-40B4-BE49-F238E27FC236}">
                <a16:creationId xmlns:a16="http://schemas.microsoft.com/office/drawing/2014/main" id="{6773E1FB-5B3B-CB60-294C-5E476DDEB77E}"/>
              </a:ext>
            </a:extLst>
          </p:cNvPr>
          <p:cNvSpPr txBox="1"/>
          <p:nvPr/>
        </p:nvSpPr>
        <p:spPr>
          <a:xfrm>
            <a:off x="414222" y="1691370"/>
            <a:ext cx="8376312" cy="2031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marR="0" lvl="0" indent="-285750" algn="just" defTabSz="457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s-MX" sz="1800" b="1" i="0" u="none" strike="noStrike" kern="0" cap="none" spc="0" normalizeH="0" baseline="0" noProof="0" dirty="0">
                <a:ln>
                  <a:noFill/>
                </a:ln>
                <a:solidFill>
                  <a:srgbClr val="6B1079"/>
                </a:solidFill>
                <a:effectLst/>
                <a:uLnTx/>
                <a:uFillTx/>
                <a:latin typeface="IBM Plex Sans" panose="020B0604020202020204" pitchFamily="34" charset="0"/>
                <a:cs typeface="Calibri"/>
                <a:sym typeface="Calibri"/>
              </a:rPr>
              <a:t>Eliminación del tiempo de espera </a:t>
            </a:r>
            <a:r>
              <a:rPr kumimoji="0" lang="es-MX" sz="1800" b="0" i="0" u="none" strike="noStrike" kern="0" cap="none" spc="0" normalizeH="0" baseline="0" noProof="0" dirty="0">
                <a:ln>
                  <a:noFill/>
                </a:ln>
                <a:solidFill>
                  <a:srgbClr val="262626"/>
                </a:solidFill>
                <a:effectLst/>
                <a:uLnTx/>
                <a:uFillTx/>
                <a:latin typeface="IBM Plex Sans" panose="020B0604020202020204" pitchFamily="34" charset="0"/>
                <a:cs typeface="Calibri"/>
                <a:sym typeface="Calibri"/>
              </a:rPr>
              <a:t>para el prepuesto de los daños por parte de los talleres, no mas filas.</a:t>
            </a:r>
            <a:endParaRPr kumimoji="0" lang="es-MX" sz="1800" b="0" i="0" u="none" strike="noStrike" kern="0" cap="none" spc="0" normalizeH="0" baseline="0" noProof="0" dirty="0">
              <a:ln>
                <a:noFill/>
              </a:ln>
              <a:solidFill>
                <a:srgbClr val="6B1079"/>
              </a:solidFill>
              <a:effectLst/>
              <a:uLnTx/>
              <a:uFillTx/>
              <a:latin typeface="IBM Plex Sans" panose="020B0604020202020204" pitchFamily="34" charset="0"/>
              <a:cs typeface="Calibri"/>
              <a:sym typeface="Calibri"/>
            </a:endParaRPr>
          </a:p>
          <a:p>
            <a:pPr marL="0" marR="0" lvl="0" indent="0" algn="just" defTabSz="457200" rtl="0" eaLnBrk="1" fontAlgn="auto" latinLnBrk="0" hangingPunct="0">
              <a:lnSpc>
                <a:spcPct val="100000"/>
              </a:lnSpc>
              <a:spcBef>
                <a:spcPts val="0"/>
              </a:spcBef>
              <a:spcAft>
                <a:spcPts val="0"/>
              </a:spcAft>
              <a:buClrTx/>
              <a:buSzTx/>
              <a:buFontTx/>
              <a:buNone/>
              <a:tabLst/>
              <a:defRPr/>
            </a:pPr>
            <a:endParaRPr kumimoji="0" lang="es-MX" sz="1800" b="1" i="0" u="none" strike="noStrike" kern="0" cap="none" spc="0" normalizeH="0" baseline="0" noProof="0" dirty="0">
              <a:ln>
                <a:noFill/>
              </a:ln>
              <a:solidFill>
                <a:srgbClr val="6B1079"/>
              </a:solidFill>
              <a:effectLst/>
              <a:uLnTx/>
              <a:uFillTx/>
              <a:latin typeface="IBM Plex Sans" panose="020B0604020202020204" pitchFamily="34" charset="0"/>
              <a:cs typeface="Calibri"/>
              <a:sym typeface="Calibri"/>
            </a:endParaRPr>
          </a:p>
          <a:p>
            <a:pPr marL="285750" marR="0" lvl="0" indent="-285750" algn="just" defTabSz="457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s-MX" sz="1800" b="0" i="0" u="none" strike="noStrike" kern="0" cap="none" spc="0" normalizeH="0" baseline="0" noProof="0" dirty="0">
                <a:ln>
                  <a:noFill/>
                </a:ln>
                <a:solidFill>
                  <a:srgbClr val="262626"/>
                </a:solidFill>
                <a:effectLst/>
                <a:uLnTx/>
                <a:uFillTx/>
                <a:latin typeface="IBM Plex Sans" panose="020B0604020202020204" pitchFamily="34" charset="0"/>
                <a:cs typeface="Calibri"/>
                <a:sym typeface="Calibri"/>
              </a:rPr>
              <a:t>Reducción del tiempo de valuación </a:t>
            </a:r>
            <a:r>
              <a:rPr kumimoji="0" lang="es-MX" sz="1800" b="1" i="0" u="none" strike="noStrike" kern="0" cap="none" spc="0" normalizeH="0" baseline="0" noProof="0" dirty="0">
                <a:ln>
                  <a:noFill/>
                </a:ln>
                <a:solidFill>
                  <a:srgbClr val="6B1079"/>
                </a:solidFill>
                <a:effectLst/>
                <a:uLnTx/>
                <a:uFillTx/>
                <a:latin typeface="IBM Plex Sans" panose="020B0604020202020204" pitchFamily="34" charset="0"/>
                <a:cs typeface="Calibri"/>
                <a:sym typeface="Calibri"/>
              </a:rPr>
              <a:t>72 horas -&gt; 1 min</a:t>
            </a:r>
            <a:r>
              <a:rPr kumimoji="0" lang="es-MX" sz="1800" b="0" i="0" u="none" strike="noStrike" kern="0" cap="none" spc="0" normalizeH="0" baseline="0" noProof="0" dirty="0">
                <a:ln>
                  <a:noFill/>
                </a:ln>
                <a:solidFill>
                  <a:srgbClr val="262626"/>
                </a:solidFill>
                <a:effectLst/>
                <a:uLnTx/>
                <a:uFillTx/>
                <a:latin typeface="IBM Plex Sans" panose="020B0604020202020204" pitchFamily="34" charset="0"/>
                <a:cs typeface="Calibri"/>
                <a:sym typeface="Calibri"/>
              </a:rPr>
              <a:t>.</a:t>
            </a:r>
            <a:endParaRPr kumimoji="0" lang="es-MX" sz="1800" b="0" i="0" u="none" strike="noStrike" kern="0" cap="none" spc="0" normalizeH="0" baseline="0" noProof="0" dirty="0">
              <a:ln>
                <a:noFill/>
              </a:ln>
              <a:solidFill>
                <a:srgbClr val="000000"/>
              </a:solidFill>
              <a:effectLst/>
              <a:uLnTx/>
              <a:uFillTx/>
              <a:latin typeface="IBM Plex Sans" panose="020B0604020202020204" pitchFamily="34" charset="0"/>
              <a:cs typeface="Calibri"/>
              <a:sym typeface="Calibri"/>
            </a:endParaRPr>
          </a:p>
          <a:p>
            <a:pPr marL="285750" marR="0" lvl="0" indent="-285750" algn="just" defTabSz="4572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s-MX" sz="1800" b="1" i="0" u="none" strike="noStrike" kern="0" cap="none" spc="0" normalizeH="0" baseline="0" noProof="0" dirty="0">
              <a:ln>
                <a:noFill/>
              </a:ln>
              <a:solidFill>
                <a:srgbClr val="000000"/>
              </a:solidFill>
              <a:effectLst/>
              <a:uLnTx/>
              <a:uFillTx/>
              <a:latin typeface="IBM Plex Sans" panose="020B0604020202020204" pitchFamily="34" charset="0"/>
              <a:cs typeface="Calibri"/>
              <a:sym typeface="Calibri"/>
            </a:endParaRPr>
          </a:p>
          <a:p>
            <a:pPr marL="285750" marR="0" lvl="0" indent="-285750" algn="just" defTabSz="457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s-MX" sz="1800" b="0" i="0" u="none" strike="noStrike" kern="0" cap="none" spc="0" normalizeH="0" baseline="0" noProof="0" dirty="0">
                <a:ln>
                  <a:noFill/>
                </a:ln>
                <a:solidFill>
                  <a:srgbClr val="000000"/>
                </a:solidFill>
                <a:effectLst/>
                <a:uLnTx/>
                <a:uFillTx/>
                <a:latin typeface="IBM Plex Sans" panose="020B0604020202020204" pitchFamily="34" charset="0"/>
                <a:cs typeface="Calibri"/>
                <a:sym typeface="Calibri"/>
              </a:rPr>
              <a:t>Ser </a:t>
            </a:r>
            <a:r>
              <a:rPr kumimoji="0" lang="es-MX" sz="1800" b="1" i="0" u="none" strike="noStrike" kern="0" cap="none" spc="0" normalizeH="0" baseline="0" noProof="0" dirty="0">
                <a:ln>
                  <a:noFill/>
                </a:ln>
                <a:solidFill>
                  <a:srgbClr val="6B1079"/>
                </a:solidFill>
                <a:effectLst/>
                <a:uLnTx/>
                <a:uFillTx/>
                <a:latin typeface="IBM Plex Sans" panose="020B0604020202020204" pitchFamily="34" charset="0"/>
                <a:cs typeface="Calibri"/>
                <a:sym typeface="Calibri"/>
              </a:rPr>
              <a:t>punta de lanza en el sector </a:t>
            </a:r>
            <a:r>
              <a:rPr kumimoji="0" lang="es-MX" sz="1800" b="0" i="0" u="none" strike="noStrike" kern="0" cap="none" spc="0" normalizeH="0" baseline="0" noProof="0" dirty="0">
                <a:ln>
                  <a:noFill/>
                </a:ln>
                <a:solidFill>
                  <a:srgbClr val="000000"/>
                </a:solidFill>
                <a:effectLst/>
                <a:uLnTx/>
                <a:uFillTx/>
                <a:latin typeface="IBM Plex Sans" panose="020B0604020202020204" pitchFamily="34" charset="0"/>
                <a:cs typeface="Calibri"/>
                <a:sym typeface="Calibri"/>
              </a:rPr>
              <a:t>innovando con la valuación de daños mediante inteligencia artificial.</a:t>
            </a:r>
            <a:endParaRPr kumimoji="0" lang="es-MX" sz="18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339129944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E986352C-B345-5D43-BD6B-B37B605BD270}"/>
              </a:ext>
            </a:extLst>
          </p:cNvPr>
          <p:cNvSpPr txBox="1">
            <a:spLocks/>
          </p:cNvSpPr>
          <p:nvPr/>
        </p:nvSpPr>
        <p:spPr>
          <a:xfrm>
            <a:off x="2131826" y="4558647"/>
            <a:ext cx="4880344" cy="1999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“HAZ lo que dices que harás, HAZLO cuando dices</a:t>
            </a:r>
            <a:r>
              <a:rPr kumimoji="0" lang="en-US" sz="900" b="1" i="1" u="none" strike="noStrike" kern="0" cap="none" spc="0" normalizeH="0" baseline="0" noProof="0" dirty="0">
                <a:ln>
                  <a:noFill/>
                </a:ln>
                <a:solidFill>
                  <a:srgbClr val="0098AE"/>
                </a:solidFill>
                <a:effectLst/>
                <a:uLnTx/>
                <a:uFillTx/>
                <a:latin typeface="Calibri"/>
                <a:cs typeface="Calibri"/>
                <a:sym typeface="Calibri"/>
              </a:rPr>
              <a:t> </a:t>
            </a: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que lo harás y HAZLO bien desde la primera vez...</a:t>
            </a:r>
            <a:endParaRPr kumimoji="0" lang="en-US" sz="900" b="1" i="1" u="none" strike="noStrike" kern="0" cap="none" spc="0" normalizeH="0" baseline="0" noProof="0" dirty="0">
              <a:ln>
                <a:noFill/>
              </a:ln>
              <a:solidFill>
                <a:srgbClr val="0098AE"/>
              </a:solidFill>
              <a:effectLst/>
              <a:uLnTx/>
              <a:uFillTx/>
              <a:latin typeface="Calibri"/>
              <a:cs typeface="Calibri"/>
              <a:sym typeface="Calibri"/>
            </a:endParaRPr>
          </a:p>
          <a:p>
            <a:pPr marL="0" marR="0" lvl="0" indent="0" algn="ctr" defTabSz="457200" rtl="0" eaLnBrk="1" fontAlgn="auto" latinLnBrk="0" hangingPunct="1">
              <a:lnSpc>
                <a:spcPct val="100000"/>
              </a:lnSpc>
              <a:spcBef>
                <a:spcPts val="700"/>
              </a:spcBef>
              <a:spcAft>
                <a:spcPts val="0"/>
              </a:spcAft>
              <a:buClrTx/>
              <a:buSzTx/>
              <a:buFontTx/>
              <a:buNone/>
              <a:tabLst/>
              <a:defRPr/>
            </a:pPr>
            <a:endParaRPr kumimoji="0" lang="es-ES_tradnl" sz="800" b="1" i="1" u="none" strike="noStrike" kern="0" cap="none" spc="0" normalizeH="0" baseline="0" noProof="0" dirty="0">
              <a:ln>
                <a:noFill/>
              </a:ln>
              <a:solidFill>
                <a:srgbClr val="000000">
                  <a:lumMod val="50000"/>
                  <a:lumOff val="50000"/>
                </a:srgbClr>
              </a:solidFill>
              <a:effectLst/>
              <a:uLnTx/>
              <a:uFillTx/>
              <a:latin typeface="Helvetica Bold Oblique" pitchFamily="2" charset="0"/>
              <a:cs typeface="Gill Sans Light" panose="020B0302020104020203" pitchFamily="34" charset="-79"/>
              <a:sym typeface="Calibri"/>
            </a:endParaRPr>
          </a:p>
        </p:txBody>
      </p:sp>
      <p:sp>
        <p:nvSpPr>
          <p:cNvPr id="9" name="Subtitle 2">
            <a:extLst>
              <a:ext uri="{FF2B5EF4-FFF2-40B4-BE49-F238E27FC236}">
                <a16:creationId xmlns:a16="http://schemas.microsoft.com/office/drawing/2014/main" id="{8DDA4385-FCFA-0546-B851-5532FB129C67}"/>
              </a:ext>
            </a:extLst>
          </p:cNvPr>
          <p:cNvSpPr txBox="1">
            <a:spLocks/>
          </p:cNvSpPr>
          <p:nvPr/>
        </p:nvSpPr>
        <p:spPr>
          <a:xfrm>
            <a:off x="2110563" y="4723454"/>
            <a:ext cx="4880344" cy="300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 sz="900" b="1" i="1" u="none" strike="noStrike" kern="0" cap="none" spc="0" normalizeH="0" baseline="0" noProof="0" dirty="0">
                <a:ln>
                  <a:noFill/>
                </a:ln>
                <a:solidFill>
                  <a:srgbClr val="64B6C1"/>
                </a:solidFill>
                <a:effectLst/>
                <a:uLnTx/>
                <a:uFillTx/>
                <a:latin typeface="Calibri"/>
                <a:cs typeface="Calibri"/>
                <a:sym typeface="Calibri"/>
              </a:rPr>
              <a:t>Recuerda que, del servicio de cada uno de nosotros, depende el destino de TODOS.”</a:t>
            </a:r>
            <a:endParaRPr kumimoji="0" lang="es-ES_tradnl" sz="800" b="1" i="1" u="none" strike="noStrike" kern="0" cap="none" spc="0" normalizeH="0" baseline="0" noProof="0" dirty="0">
              <a:ln>
                <a:noFill/>
              </a:ln>
              <a:solidFill>
                <a:srgbClr val="64B6C1"/>
              </a:solidFill>
              <a:effectLst/>
              <a:uLnTx/>
              <a:uFillTx/>
              <a:latin typeface="Helvetica Bold Oblique" pitchFamily="2" charset="0"/>
              <a:cs typeface="Gill Sans Light" panose="020B0302020104020203" pitchFamily="34" charset="-79"/>
              <a:sym typeface="Calibri"/>
            </a:endParaRPr>
          </a:p>
        </p:txBody>
      </p:sp>
      <p:sp>
        <p:nvSpPr>
          <p:cNvPr id="14" name="Title 1">
            <a:extLst>
              <a:ext uri="{FF2B5EF4-FFF2-40B4-BE49-F238E27FC236}">
                <a16:creationId xmlns:a16="http://schemas.microsoft.com/office/drawing/2014/main" id="{5EAC48CE-F029-4B1F-3CEA-657EF35E12E9}"/>
              </a:ext>
            </a:extLst>
          </p:cNvPr>
          <p:cNvSpPr txBox="1">
            <a:spLocks/>
          </p:cNvSpPr>
          <p:nvPr/>
        </p:nvSpPr>
        <p:spPr>
          <a:xfrm>
            <a:off x="414222" y="342070"/>
            <a:ext cx="5288078" cy="343687"/>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rPr>
              <a:t>Ejercicio</a:t>
            </a:r>
            <a:endParaRPr kumimoji="0" lang="en-US" sz="24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endParaRPr>
          </a:p>
        </p:txBody>
      </p:sp>
      <p:pic>
        <p:nvPicPr>
          <p:cNvPr id="3" name="Imagen 2">
            <a:extLst>
              <a:ext uri="{FF2B5EF4-FFF2-40B4-BE49-F238E27FC236}">
                <a16:creationId xmlns:a16="http://schemas.microsoft.com/office/drawing/2014/main" id="{E665A9CF-7A2A-5EA0-701B-A9F1BDC392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959" y="797225"/>
            <a:ext cx="5288078" cy="3716860"/>
          </a:xfrm>
          <a:prstGeom prst="rect">
            <a:avLst/>
          </a:prstGeom>
        </p:spPr>
      </p:pic>
      <p:pic>
        <p:nvPicPr>
          <p:cNvPr id="5" name="Gráfico 4">
            <a:extLst>
              <a:ext uri="{FF2B5EF4-FFF2-40B4-BE49-F238E27FC236}">
                <a16:creationId xmlns:a16="http://schemas.microsoft.com/office/drawing/2014/main" id="{91437B97-7EE9-C1BC-ACBA-FBA54FC37F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10563" y="895126"/>
            <a:ext cx="1127471" cy="1543768"/>
          </a:xfrm>
          <a:prstGeom prst="rect">
            <a:avLst/>
          </a:prstGeom>
        </p:spPr>
      </p:pic>
    </p:spTree>
    <p:extLst>
      <p:ext uri="{BB962C8B-B14F-4D97-AF65-F5344CB8AC3E}">
        <p14:creationId xmlns:p14="http://schemas.microsoft.com/office/powerpoint/2010/main" val="63107721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pentágono 3">
            <a:extLst>
              <a:ext uri="{FF2B5EF4-FFF2-40B4-BE49-F238E27FC236}">
                <a16:creationId xmlns:a16="http://schemas.microsoft.com/office/drawing/2014/main" id="{5EA85EE0-3B7C-454D-AD81-4762EF9E8830}"/>
              </a:ext>
            </a:extLst>
          </p:cNvPr>
          <p:cNvSpPr/>
          <p:nvPr/>
        </p:nvSpPr>
        <p:spPr>
          <a:xfrm>
            <a:off x="591817" y="1136314"/>
            <a:ext cx="6075684" cy="598080"/>
          </a:xfrm>
          <a:prstGeom prst="homePlate">
            <a:avLst/>
          </a:prstGeom>
          <a:solidFill>
            <a:srgbClr val="2159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178" rtl="0" eaLnBrk="1" fontAlgn="auto" latinLnBrk="0" hangingPunct="0">
              <a:lnSpc>
                <a:spcPct val="100000"/>
              </a:lnSpc>
              <a:spcBef>
                <a:spcPts val="0"/>
              </a:spcBef>
              <a:spcAft>
                <a:spcPts val="0"/>
              </a:spcAft>
              <a:buClrTx/>
              <a:buSzTx/>
              <a:buFontTx/>
              <a:buNone/>
              <a:tabLst/>
              <a:defRPr/>
            </a:pPr>
            <a:r>
              <a:rPr kumimoji="0" lang="es-ES" sz="1200" b="0" i="0" u="none" strike="noStrike" kern="0" cap="none" spc="0" normalizeH="0" baseline="0" noProof="0" dirty="0">
                <a:ln>
                  <a:noFill/>
                </a:ln>
                <a:solidFill>
                  <a:prstClr val="white"/>
                </a:solidFill>
                <a:effectLst/>
                <a:uLnTx/>
                <a:uFillTx/>
                <a:latin typeface="Century Gothic" panose="020B0502020202020204" pitchFamily="34" charset="0"/>
                <a:cs typeface="Calibri"/>
                <a:sym typeface="Calibri"/>
              </a:rPr>
              <a:t>¿La inteligencia artificial contempla daños mecánicos y eléctricos?</a:t>
            </a:r>
            <a:endParaRPr kumimoji="0" lang="es-MX" sz="1200" b="0" i="0" u="none" strike="noStrike" kern="0" cap="none" spc="0" normalizeH="0" baseline="0" noProof="0" dirty="0">
              <a:ln>
                <a:noFill/>
              </a:ln>
              <a:solidFill>
                <a:prstClr val="white"/>
              </a:solidFill>
              <a:effectLst/>
              <a:uLnTx/>
              <a:uFillTx/>
              <a:latin typeface="Calibri" panose="020F0502020204030204"/>
              <a:cs typeface="Calibri"/>
              <a:sym typeface="Calibri"/>
            </a:endParaRPr>
          </a:p>
        </p:txBody>
      </p:sp>
      <p:sp>
        <p:nvSpPr>
          <p:cNvPr id="5" name="Rectángulo 4">
            <a:extLst>
              <a:ext uri="{FF2B5EF4-FFF2-40B4-BE49-F238E27FC236}">
                <a16:creationId xmlns:a16="http://schemas.microsoft.com/office/drawing/2014/main" id="{437286BE-A1EB-4DC5-AB33-95F2D057003D}"/>
              </a:ext>
            </a:extLst>
          </p:cNvPr>
          <p:cNvSpPr/>
          <p:nvPr/>
        </p:nvSpPr>
        <p:spPr>
          <a:xfrm>
            <a:off x="-5084" y="990264"/>
            <a:ext cx="381000" cy="598080"/>
          </a:xfrm>
          <a:prstGeom prst="rect">
            <a:avLst/>
          </a:prstGeom>
          <a:solidFill>
            <a:srgbClr val="2159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8" rtl="0" eaLnBrk="1" fontAlgn="auto" latinLnBrk="0" hangingPunct="0">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prstClr val="white"/>
                </a:solidFill>
                <a:effectLst/>
                <a:uLnTx/>
                <a:uFillTx/>
                <a:latin typeface="Calibri" panose="020F0502020204030204"/>
                <a:cs typeface="Calibri"/>
                <a:sym typeface="Calibri"/>
              </a:rPr>
              <a:t>1</a:t>
            </a:r>
            <a:endParaRPr kumimoji="0" lang="es-MX" sz="1600" b="0" i="0" u="none" strike="noStrike" kern="0" cap="none" spc="0" normalizeH="0" baseline="0" noProof="0" dirty="0">
              <a:ln>
                <a:noFill/>
              </a:ln>
              <a:solidFill>
                <a:prstClr val="white"/>
              </a:solidFill>
              <a:effectLst/>
              <a:uLnTx/>
              <a:uFillTx/>
              <a:latin typeface="Calibri" panose="020F0502020204030204"/>
              <a:cs typeface="Calibri"/>
              <a:sym typeface="Calibri"/>
            </a:endParaRPr>
          </a:p>
        </p:txBody>
      </p:sp>
      <p:sp>
        <p:nvSpPr>
          <p:cNvPr id="6" name="Paralelogramo 5">
            <a:extLst>
              <a:ext uri="{FF2B5EF4-FFF2-40B4-BE49-F238E27FC236}">
                <a16:creationId xmlns:a16="http://schemas.microsoft.com/office/drawing/2014/main" id="{381E65BE-189A-498C-A4A0-9C5CF36DE342}"/>
              </a:ext>
            </a:extLst>
          </p:cNvPr>
          <p:cNvSpPr/>
          <p:nvPr/>
        </p:nvSpPr>
        <p:spPr>
          <a:xfrm rot="5400000">
            <a:off x="102961" y="1256871"/>
            <a:ext cx="755456" cy="222250"/>
          </a:xfrm>
          <a:prstGeom prst="parallelogram">
            <a:avLst>
              <a:gd name="adj" fmla="val 69118"/>
            </a:avLst>
          </a:prstGeom>
          <a:solidFill>
            <a:srgbClr val="215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8" rtl="0" eaLnBrk="1" fontAlgn="auto" latinLnBrk="0" hangingPunct="0">
              <a:lnSpc>
                <a:spcPct val="100000"/>
              </a:lnSpc>
              <a:spcBef>
                <a:spcPts val="0"/>
              </a:spcBef>
              <a:spcAft>
                <a:spcPts val="0"/>
              </a:spcAft>
              <a:buClrTx/>
              <a:buSzTx/>
              <a:buFontTx/>
              <a:buNone/>
              <a:tabLst/>
              <a:defRPr/>
            </a:pPr>
            <a:endParaRPr kumimoji="0" lang="es-MX" sz="1600" b="0" i="0" u="none" strike="noStrike" kern="0" cap="none" spc="0" normalizeH="0" baseline="0" noProof="0">
              <a:ln>
                <a:noFill/>
              </a:ln>
              <a:solidFill>
                <a:prstClr val="white"/>
              </a:solidFill>
              <a:effectLst/>
              <a:uLnTx/>
              <a:uFillTx/>
              <a:latin typeface="Calibri" panose="020F0502020204030204"/>
              <a:cs typeface="Calibri"/>
              <a:sym typeface="Calibri"/>
            </a:endParaRPr>
          </a:p>
        </p:txBody>
      </p:sp>
      <p:sp>
        <p:nvSpPr>
          <p:cNvPr id="10" name="Flecha: pentágono 9">
            <a:extLst>
              <a:ext uri="{FF2B5EF4-FFF2-40B4-BE49-F238E27FC236}">
                <a16:creationId xmlns:a16="http://schemas.microsoft.com/office/drawing/2014/main" id="{E9FD52DE-2CD5-4C79-BE6A-6DE0802E9204}"/>
              </a:ext>
            </a:extLst>
          </p:cNvPr>
          <p:cNvSpPr/>
          <p:nvPr/>
        </p:nvSpPr>
        <p:spPr>
          <a:xfrm>
            <a:off x="591815" y="1953740"/>
            <a:ext cx="6075684" cy="598080"/>
          </a:xfrm>
          <a:prstGeom prst="homePlate">
            <a:avLst/>
          </a:prstGeom>
          <a:solidFill>
            <a:srgbClr val="2159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178" rtl="0" eaLnBrk="1" fontAlgn="auto" latinLnBrk="0" hangingPunct="0">
              <a:lnSpc>
                <a:spcPct val="100000"/>
              </a:lnSpc>
              <a:spcBef>
                <a:spcPts val="0"/>
              </a:spcBef>
              <a:spcAft>
                <a:spcPts val="0"/>
              </a:spcAft>
              <a:buClrTx/>
              <a:buSzTx/>
              <a:buFontTx/>
              <a:buNone/>
              <a:tabLst/>
              <a:defRPr/>
            </a:pPr>
            <a:r>
              <a:rPr kumimoji="0" lang="es-ES" sz="1200" b="0" i="0" u="none" strike="noStrike" kern="0" cap="none" spc="0" normalizeH="0" baseline="0" noProof="0" dirty="0">
                <a:ln>
                  <a:noFill/>
                </a:ln>
                <a:solidFill>
                  <a:prstClr val="white"/>
                </a:solidFill>
                <a:effectLst/>
                <a:uLnTx/>
                <a:uFillTx/>
                <a:latin typeface="Century Gothic" panose="020B0502020202020204" pitchFamily="34" charset="0"/>
                <a:cs typeface="Calibri"/>
                <a:sym typeface="Calibri"/>
              </a:rPr>
              <a:t>¿El elemento mas importante para la mejora del servicio es la comunicación?</a:t>
            </a:r>
            <a:endParaRPr kumimoji="0" lang="es-MX" sz="1200" b="0" i="0" u="none" strike="noStrike" kern="0" cap="none" spc="0" normalizeH="0" baseline="0" noProof="0" dirty="0">
              <a:ln>
                <a:noFill/>
              </a:ln>
              <a:solidFill>
                <a:prstClr val="white"/>
              </a:solidFill>
              <a:effectLst/>
              <a:uLnTx/>
              <a:uFillTx/>
              <a:latin typeface="Century Gothic" panose="020B0502020202020204" pitchFamily="34" charset="0"/>
              <a:cs typeface="Calibri"/>
              <a:sym typeface="Calibri"/>
            </a:endParaRPr>
          </a:p>
        </p:txBody>
      </p:sp>
      <p:sp>
        <p:nvSpPr>
          <p:cNvPr id="11" name="Rectángulo 10">
            <a:extLst>
              <a:ext uri="{FF2B5EF4-FFF2-40B4-BE49-F238E27FC236}">
                <a16:creationId xmlns:a16="http://schemas.microsoft.com/office/drawing/2014/main" id="{DDF699C4-8F31-4258-8513-6E1C4EA61B70}"/>
              </a:ext>
            </a:extLst>
          </p:cNvPr>
          <p:cNvSpPr/>
          <p:nvPr/>
        </p:nvSpPr>
        <p:spPr>
          <a:xfrm>
            <a:off x="-5086" y="1807690"/>
            <a:ext cx="381000" cy="598080"/>
          </a:xfrm>
          <a:prstGeom prst="rect">
            <a:avLst/>
          </a:prstGeom>
          <a:solidFill>
            <a:srgbClr val="2159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8" rtl="0" eaLnBrk="1" fontAlgn="auto" latinLnBrk="0" hangingPunct="0">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prstClr val="white"/>
                </a:solidFill>
                <a:effectLst/>
                <a:uLnTx/>
                <a:uFillTx/>
                <a:latin typeface="Calibri" panose="020F0502020204030204"/>
                <a:cs typeface="Calibri"/>
                <a:sym typeface="Calibri"/>
              </a:rPr>
              <a:t>2</a:t>
            </a:r>
            <a:endParaRPr kumimoji="0" lang="es-MX" sz="1600" b="0" i="0" u="none" strike="noStrike" kern="0" cap="none" spc="0" normalizeH="0" baseline="0" noProof="0" dirty="0">
              <a:ln>
                <a:noFill/>
              </a:ln>
              <a:solidFill>
                <a:prstClr val="white"/>
              </a:solidFill>
              <a:effectLst/>
              <a:uLnTx/>
              <a:uFillTx/>
              <a:latin typeface="Calibri" panose="020F0502020204030204"/>
              <a:cs typeface="Calibri"/>
              <a:sym typeface="Calibri"/>
            </a:endParaRPr>
          </a:p>
        </p:txBody>
      </p:sp>
      <p:sp>
        <p:nvSpPr>
          <p:cNvPr id="12" name="Paralelogramo 11">
            <a:extLst>
              <a:ext uri="{FF2B5EF4-FFF2-40B4-BE49-F238E27FC236}">
                <a16:creationId xmlns:a16="http://schemas.microsoft.com/office/drawing/2014/main" id="{85150025-2DC2-4EB6-AF2C-D94119C70E5A}"/>
              </a:ext>
            </a:extLst>
          </p:cNvPr>
          <p:cNvSpPr/>
          <p:nvPr/>
        </p:nvSpPr>
        <p:spPr>
          <a:xfrm rot="5400000">
            <a:off x="102961" y="2074296"/>
            <a:ext cx="755456" cy="222250"/>
          </a:xfrm>
          <a:prstGeom prst="parallelogram">
            <a:avLst>
              <a:gd name="adj" fmla="val 69118"/>
            </a:avLst>
          </a:prstGeom>
          <a:solidFill>
            <a:srgbClr val="215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8" rtl="0" eaLnBrk="1" fontAlgn="auto" latinLnBrk="0" hangingPunct="0">
              <a:lnSpc>
                <a:spcPct val="100000"/>
              </a:lnSpc>
              <a:spcBef>
                <a:spcPts val="0"/>
              </a:spcBef>
              <a:spcAft>
                <a:spcPts val="0"/>
              </a:spcAft>
              <a:buClrTx/>
              <a:buSzTx/>
              <a:buFontTx/>
              <a:buNone/>
              <a:tabLst/>
              <a:defRPr/>
            </a:pPr>
            <a:endParaRPr kumimoji="0" lang="es-MX" sz="1600" b="0" i="0" u="none" strike="noStrike" kern="0" cap="none" spc="0" normalizeH="0" baseline="0" noProof="0">
              <a:ln>
                <a:noFill/>
              </a:ln>
              <a:solidFill>
                <a:prstClr val="white"/>
              </a:solidFill>
              <a:effectLst/>
              <a:uLnTx/>
              <a:uFillTx/>
              <a:latin typeface="Calibri" panose="020F0502020204030204"/>
              <a:cs typeface="Calibri"/>
              <a:sym typeface="Calibri"/>
            </a:endParaRPr>
          </a:p>
        </p:txBody>
      </p:sp>
      <p:sp>
        <p:nvSpPr>
          <p:cNvPr id="16" name="Flecha: pentágono 15">
            <a:extLst>
              <a:ext uri="{FF2B5EF4-FFF2-40B4-BE49-F238E27FC236}">
                <a16:creationId xmlns:a16="http://schemas.microsoft.com/office/drawing/2014/main" id="{A0E2689E-C2E0-42F5-AF59-5284FCBF2C0B}"/>
              </a:ext>
            </a:extLst>
          </p:cNvPr>
          <p:cNvSpPr/>
          <p:nvPr/>
        </p:nvSpPr>
        <p:spPr>
          <a:xfrm>
            <a:off x="591815" y="2771531"/>
            <a:ext cx="6075684" cy="598080"/>
          </a:xfrm>
          <a:prstGeom prst="homePlate">
            <a:avLst/>
          </a:prstGeom>
          <a:solidFill>
            <a:srgbClr val="2159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178" rtl="0" eaLnBrk="1" fontAlgn="auto" latinLnBrk="0" hangingPunct="0">
              <a:lnSpc>
                <a:spcPct val="100000"/>
              </a:lnSpc>
              <a:spcBef>
                <a:spcPts val="0"/>
              </a:spcBef>
              <a:spcAft>
                <a:spcPts val="0"/>
              </a:spcAft>
              <a:buClrTx/>
              <a:buSzTx/>
              <a:buFontTx/>
              <a:buNone/>
              <a:tabLst/>
              <a:defRPr/>
            </a:pPr>
            <a:r>
              <a:rPr kumimoji="0" lang="es-ES" sz="1200" b="0" i="0" u="none" strike="noStrike" kern="0" cap="none" spc="0" normalizeH="0" baseline="0" noProof="0" dirty="0">
                <a:ln>
                  <a:noFill/>
                </a:ln>
                <a:solidFill>
                  <a:prstClr val="white"/>
                </a:solidFill>
                <a:effectLst/>
                <a:uLnTx/>
                <a:uFillTx/>
                <a:latin typeface="Century Gothic" panose="020B0502020202020204" pitchFamily="34" charset="0"/>
                <a:cs typeface="Calibri"/>
                <a:sym typeface="Calibri"/>
              </a:rPr>
              <a:t>¿Las categorías donde aplica el proyecto artificial son A1, A2 y A3? </a:t>
            </a:r>
            <a:endParaRPr kumimoji="0" lang="es-MX" sz="1200" b="0" i="0" u="none" strike="noStrike" kern="0" cap="none" spc="0" normalizeH="0" baseline="0" noProof="0" dirty="0">
              <a:ln>
                <a:noFill/>
              </a:ln>
              <a:solidFill>
                <a:prstClr val="white"/>
              </a:solidFill>
              <a:effectLst/>
              <a:uLnTx/>
              <a:uFillTx/>
              <a:latin typeface="Century Gothic" panose="020B0502020202020204" pitchFamily="34" charset="0"/>
              <a:cs typeface="Calibri"/>
              <a:sym typeface="Calibri"/>
            </a:endParaRPr>
          </a:p>
        </p:txBody>
      </p:sp>
      <p:sp>
        <p:nvSpPr>
          <p:cNvPr id="18" name="Rectángulo 17">
            <a:extLst>
              <a:ext uri="{FF2B5EF4-FFF2-40B4-BE49-F238E27FC236}">
                <a16:creationId xmlns:a16="http://schemas.microsoft.com/office/drawing/2014/main" id="{1A07ED0A-4F3A-4222-87F8-7B502CEDF3C3}"/>
              </a:ext>
            </a:extLst>
          </p:cNvPr>
          <p:cNvSpPr/>
          <p:nvPr/>
        </p:nvSpPr>
        <p:spPr>
          <a:xfrm>
            <a:off x="-5086" y="2625481"/>
            <a:ext cx="381000" cy="598080"/>
          </a:xfrm>
          <a:prstGeom prst="rect">
            <a:avLst/>
          </a:prstGeom>
          <a:solidFill>
            <a:srgbClr val="2159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8" rtl="0" eaLnBrk="1" fontAlgn="auto" latinLnBrk="0" hangingPunct="0">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prstClr val="white"/>
                </a:solidFill>
                <a:effectLst/>
                <a:uLnTx/>
                <a:uFillTx/>
                <a:latin typeface="Calibri" panose="020F0502020204030204"/>
                <a:cs typeface="Calibri"/>
                <a:sym typeface="Calibri"/>
              </a:rPr>
              <a:t>3</a:t>
            </a:r>
            <a:endParaRPr kumimoji="0" lang="es-MX" sz="1600" b="0" i="0" u="none" strike="noStrike" kern="0" cap="none" spc="0" normalizeH="0" baseline="0" noProof="0" dirty="0">
              <a:ln>
                <a:noFill/>
              </a:ln>
              <a:solidFill>
                <a:prstClr val="white"/>
              </a:solidFill>
              <a:effectLst/>
              <a:uLnTx/>
              <a:uFillTx/>
              <a:latin typeface="Calibri" panose="020F0502020204030204"/>
              <a:cs typeface="Calibri"/>
              <a:sym typeface="Calibri"/>
            </a:endParaRPr>
          </a:p>
        </p:txBody>
      </p:sp>
      <p:sp>
        <p:nvSpPr>
          <p:cNvPr id="19" name="Paralelogramo 18">
            <a:extLst>
              <a:ext uri="{FF2B5EF4-FFF2-40B4-BE49-F238E27FC236}">
                <a16:creationId xmlns:a16="http://schemas.microsoft.com/office/drawing/2014/main" id="{612A32DB-84F7-4DD4-A42B-78BE5AD485FB}"/>
              </a:ext>
            </a:extLst>
          </p:cNvPr>
          <p:cNvSpPr/>
          <p:nvPr/>
        </p:nvSpPr>
        <p:spPr>
          <a:xfrm rot="5400000">
            <a:off x="102959" y="2892087"/>
            <a:ext cx="755457" cy="222250"/>
          </a:xfrm>
          <a:prstGeom prst="parallelogram">
            <a:avLst>
              <a:gd name="adj" fmla="val 69118"/>
            </a:avLst>
          </a:prstGeom>
          <a:solidFill>
            <a:srgbClr val="215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8" rtl="0" eaLnBrk="1" fontAlgn="auto" latinLnBrk="0" hangingPunct="0">
              <a:lnSpc>
                <a:spcPct val="100000"/>
              </a:lnSpc>
              <a:spcBef>
                <a:spcPts val="0"/>
              </a:spcBef>
              <a:spcAft>
                <a:spcPts val="0"/>
              </a:spcAft>
              <a:buClrTx/>
              <a:buSzTx/>
              <a:buFontTx/>
              <a:buNone/>
              <a:tabLst/>
              <a:defRPr/>
            </a:pPr>
            <a:endParaRPr kumimoji="0" lang="es-MX" sz="1600" b="0" i="0" u="none" strike="noStrike" kern="0" cap="none" spc="0" normalizeH="0" baseline="0" noProof="0">
              <a:ln>
                <a:noFill/>
              </a:ln>
              <a:solidFill>
                <a:prstClr val="white"/>
              </a:solidFill>
              <a:effectLst/>
              <a:uLnTx/>
              <a:uFillTx/>
              <a:latin typeface="Calibri" panose="020F0502020204030204"/>
              <a:cs typeface="Calibri"/>
              <a:sym typeface="Calibri"/>
            </a:endParaRPr>
          </a:p>
        </p:txBody>
      </p:sp>
      <p:sp>
        <p:nvSpPr>
          <p:cNvPr id="22" name="Flecha: pentágono 21">
            <a:extLst>
              <a:ext uri="{FF2B5EF4-FFF2-40B4-BE49-F238E27FC236}">
                <a16:creationId xmlns:a16="http://schemas.microsoft.com/office/drawing/2014/main" id="{066C4318-43DA-417B-8C28-AE0542680435}"/>
              </a:ext>
            </a:extLst>
          </p:cNvPr>
          <p:cNvSpPr/>
          <p:nvPr/>
        </p:nvSpPr>
        <p:spPr>
          <a:xfrm>
            <a:off x="591814" y="3621031"/>
            <a:ext cx="6075684" cy="598080"/>
          </a:xfrm>
          <a:prstGeom prst="homePlate">
            <a:avLst/>
          </a:prstGeom>
          <a:solidFill>
            <a:srgbClr val="2159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178" rtl="0" eaLnBrk="1" fontAlgn="auto" latinLnBrk="0" hangingPunct="0">
              <a:lnSpc>
                <a:spcPct val="100000"/>
              </a:lnSpc>
              <a:spcBef>
                <a:spcPts val="0"/>
              </a:spcBef>
              <a:spcAft>
                <a:spcPts val="0"/>
              </a:spcAft>
              <a:buClrTx/>
              <a:buSzTx/>
              <a:buFontTx/>
              <a:buNone/>
              <a:tabLst/>
              <a:defRPr/>
            </a:pPr>
            <a:r>
              <a:rPr kumimoji="0" lang="es-ES" sz="1200" b="0" i="0" u="none" strike="noStrike" kern="0" cap="none" spc="0" normalizeH="0" baseline="0" noProof="0" dirty="0">
                <a:ln>
                  <a:noFill/>
                </a:ln>
                <a:solidFill>
                  <a:prstClr val="white"/>
                </a:solidFill>
                <a:effectLst/>
                <a:uLnTx/>
                <a:uFillTx/>
                <a:latin typeface="Century Gothic" panose="020B0502020202020204" pitchFamily="34" charset="0"/>
                <a:cs typeface="Calibri"/>
                <a:sym typeface="Calibri"/>
              </a:rPr>
              <a:t>¿El tiempo de valuación con inteligencia artificial es de 1 minuto?</a:t>
            </a:r>
            <a:endParaRPr kumimoji="0" lang="es-MX" sz="1200" b="0" i="0" u="none" strike="noStrike" kern="0" cap="none" spc="0" normalizeH="0" baseline="0" noProof="0" dirty="0">
              <a:ln>
                <a:noFill/>
              </a:ln>
              <a:solidFill>
                <a:prstClr val="white"/>
              </a:solidFill>
              <a:effectLst/>
              <a:uLnTx/>
              <a:uFillTx/>
              <a:latin typeface="Century Gothic" panose="020B0502020202020204" pitchFamily="34" charset="0"/>
              <a:cs typeface="Calibri"/>
              <a:sym typeface="Calibri"/>
            </a:endParaRPr>
          </a:p>
        </p:txBody>
      </p:sp>
      <p:sp>
        <p:nvSpPr>
          <p:cNvPr id="23" name="Rectángulo 22">
            <a:extLst>
              <a:ext uri="{FF2B5EF4-FFF2-40B4-BE49-F238E27FC236}">
                <a16:creationId xmlns:a16="http://schemas.microsoft.com/office/drawing/2014/main" id="{E53BC7F6-0D24-4D61-AF27-DC108E5C45C9}"/>
              </a:ext>
            </a:extLst>
          </p:cNvPr>
          <p:cNvSpPr/>
          <p:nvPr/>
        </p:nvSpPr>
        <p:spPr>
          <a:xfrm>
            <a:off x="-5087" y="3474981"/>
            <a:ext cx="381000" cy="598080"/>
          </a:xfrm>
          <a:prstGeom prst="rect">
            <a:avLst/>
          </a:prstGeom>
          <a:solidFill>
            <a:srgbClr val="2159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8" rtl="0" eaLnBrk="1" fontAlgn="auto" latinLnBrk="0" hangingPunct="0">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prstClr val="white"/>
                </a:solidFill>
                <a:effectLst/>
                <a:uLnTx/>
                <a:uFillTx/>
                <a:latin typeface="Calibri" panose="020F0502020204030204"/>
                <a:cs typeface="Calibri"/>
                <a:sym typeface="Calibri"/>
              </a:rPr>
              <a:t>4</a:t>
            </a:r>
            <a:endParaRPr kumimoji="0" lang="es-MX" sz="1600" b="0" i="0" u="none" strike="noStrike" kern="0" cap="none" spc="0" normalizeH="0" baseline="0" noProof="0" dirty="0">
              <a:ln>
                <a:noFill/>
              </a:ln>
              <a:solidFill>
                <a:prstClr val="white"/>
              </a:solidFill>
              <a:effectLst/>
              <a:uLnTx/>
              <a:uFillTx/>
              <a:latin typeface="Calibri" panose="020F0502020204030204"/>
              <a:cs typeface="Calibri"/>
              <a:sym typeface="Calibri"/>
            </a:endParaRPr>
          </a:p>
        </p:txBody>
      </p:sp>
      <p:sp>
        <p:nvSpPr>
          <p:cNvPr id="24" name="Paralelogramo 23">
            <a:extLst>
              <a:ext uri="{FF2B5EF4-FFF2-40B4-BE49-F238E27FC236}">
                <a16:creationId xmlns:a16="http://schemas.microsoft.com/office/drawing/2014/main" id="{866C81DB-D955-4E24-BABE-6166742D8451}"/>
              </a:ext>
            </a:extLst>
          </p:cNvPr>
          <p:cNvSpPr/>
          <p:nvPr/>
        </p:nvSpPr>
        <p:spPr>
          <a:xfrm rot="5400000">
            <a:off x="102958" y="3741588"/>
            <a:ext cx="755456" cy="222250"/>
          </a:xfrm>
          <a:prstGeom prst="parallelogram">
            <a:avLst>
              <a:gd name="adj" fmla="val 69118"/>
            </a:avLst>
          </a:prstGeom>
          <a:solidFill>
            <a:srgbClr val="215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8" rtl="0" eaLnBrk="1" fontAlgn="auto" latinLnBrk="0" hangingPunct="0">
              <a:lnSpc>
                <a:spcPct val="100000"/>
              </a:lnSpc>
              <a:spcBef>
                <a:spcPts val="0"/>
              </a:spcBef>
              <a:spcAft>
                <a:spcPts val="0"/>
              </a:spcAft>
              <a:buClrTx/>
              <a:buSzTx/>
              <a:buFontTx/>
              <a:buNone/>
              <a:tabLst/>
              <a:defRPr/>
            </a:pPr>
            <a:endParaRPr kumimoji="0" lang="es-MX" sz="1600" b="0" i="0" u="none" strike="noStrike" kern="0" cap="none" spc="0" normalizeH="0" baseline="0" noProof="0">
              <a:ln>
                <a:noFill/>
              </a:ln>
              <a:solidFill>
                <a:prstClr val="white"/>
              </a:solidFill>
              <a:effectLst/>
              <a:uLnTx/>
              <a:uFillTx/>
              <a:latin typeface="Calibri" panose="020F0502020204030204"/>
              <a:cs typeface="Calibri"/>
              <a:sym typeface="Calibri"/>
            </a:endParaRPr>
          </a:p>
        </p:txBody>
      </p:sp>
      <p:sp>
        <p:nvSpPr>
          <p:cNvPr id="2" name="Flecha: cheurón 1">
            <a:extLst>
              <a:ext uri="{FF2B5EF4-FFF2-40B4-BE49-F238E27FC236}">
                <a16:creationId xmlns:a16="http://schemas.microsoft.com/office/drawing/2014/main" id="{227BC4A2-CFEF-4607-AAED-8DF300B2C718}"/>
              </a:ext>
            </a:extLst>
          </p:cNvPr>
          <p:cNvSpPr/>
          <p:nvPr/>
        </p:nvSpPr>
        <p:spPr>
          <a:xfrm>
            <a:off x="6499860" y="1128215"/>
            <a:ext cx="2118360" cy="603733"/>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8" rtl="0" eaLnBrk="1" fontAlgn="auto" latinLnBrk="0" hangingPunct="0">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215967"/>
                </a:solidFill>
                <a:effectLst>
                  <a:outerShdw blurRad="38100" dist="38100" dir="2700000" algn="tl">
                    <a:srgbClr val="000000">
                      <a:alpha val="43137"/>
                    </a:srgbClr>
                  </a:outerShdw>
                </a:effectLst>
                <a:uLnTx/>
                <a:uFillTx/>
                <a:latin typeface="Century Gothic" panose="020B0502020202020204" pitchFamily="34" charset="0"/>
                <a:cs typeface="Calibri"/>
                <a:sym typeface="Calibri"/>
              </a:rPr>
              <a:t>FALSO</a:t>
            </a:r>
            <a:endParaRPr kumimoji="0" lang="es-MX" sz="1800" b="0" i="0" u="none" strike="noStrike" kern="0" cap="none" spc="0" normalizeH="0" baseline="0" noProof="0" dirty="0">
              <a:ln>
                <a:noFill/>
              </a:ln>
              <a:solidFill>
                <a:srgbClr val="215967"/>
              </a:solidFill>
              <a:effectLst>
                <a:outerShdw blurRad="38100" dist="38100" dir="2700000" algn="tl">
                  <a:srgbClr val="000000">
                    <a:alpha val="43137"/>
                  </a:srgbClr>
                </a:outerShdw>
              </a:effectLst>
              <a:uLnTx/>
              <a:uFillTx/>
              <a:latin typeface="Century Gothic" panose="020B0502020202020204" pitchFamily="34" charset="0"/>
              <a:cs typeface="Calibri"/>
              <a:sym typeface="Calibri"/>
            </a:endParaRPr>
          </a:p>
        </p:txBody>
      </p:sp>
      <p:sp>
        <p:nvSpPr>
          <p:cNvPr id="29" name="Flecha: cheurón 28">
            <a:extLst>
              <a:ext uri="{FF2B5EF4-FFF2-40B4-BE49-F238E27FC236}">
                <a16:creationId xmlns:a16="http://schemas.microsoft.com/office/drawing/2014/main" id="{A8EE2308-64EF-4B2E-8A17-0C485D3ECDEC}"/>
              </a:ext>
            </a:extLst>
          </p:cNvPr>
          <p:cNvSpPr/>
          <p:nvPr/>
        </p:nvSpPr>
        <p:spPr>
          <a:xfrm>
            <a:off x="6431049" y="1948088"/>
            <a:ext cx="2274577" cy="603733"/>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8" rtl="0" eaLnBrk="1" fontAlgn="auto" latinLnBrk="0" hangingPunct="0">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215967"/>
                </a:solidFill>
                <a:effectLst>
                  <a:outerShdw blurRad="38100" dist="38100" dir="2700000" algn="tl">
                    <a:srgbClr val="000000">
                      <a:alpha val="43137"/>
                    </a:srgbClr>
                  </a:outerShdw>
                </a:effectLst>
                <a:uLnTx/>
                <a:uFillTx/>
                <a:latin typeface="Century Gothic" panose="020B0502020202020204" pitchFamily="34" charset="0"/>
                <a:cs typeface="Calibri"/>
                <a:sym typeface="Calibri"/>
              </a:rPr>
              <a:t>VERDADERO</a:t>
            </a:r>
            <a:endParaRPr kumimoji="0" lang="es-MX" sz="1800" b="0" i="0" u="none" strike="noStrike" kern="0" cap="none" spc="0" normalizeH="0" baseline="0" noProof="0" dirty="0">
              <a:ln>
                <a:noFill/>
              </a:ln>
              <a:solidFill>
                <a:srgbClr val="215967"/>
              </a:solidFill>
              <a:effectLst>
                <a:outerShdw blurRad="38100" dist="38100" dir="2700000" algn="tl">
                  <a:srgbClr val="000000">
                    <a:alpha val="43137"/>
                  </a:srgbClr>
                </a:outerShdw>
              </a:effectLst>
              <a:uLnTx/>
              <a:uFillTx/>
              <a:latin typeface="Century Gothic" panose="020B0502020202020204" pitchFamily="34" charset="0"/>
              <a:cs typeface="Calibri"/>
              <a:sym typeface="Calibri"/>
            </a:endParaRPr>
          </a:p>
        </p:txBody>
      </p:sp>
      <p:sp>
        <p:nvSpPr>
          <p:cNvPr id="30" name="Flecha: cheurón 29">
            <a:extLst>
              <a:ext uri="{FF2B5EF4-FFF2-40B4-BE49-F238E27FC236}">
                <a16:creationId xmlns:a16="http://schemas.microsoft.com/office/drawing/2014/main" id="{135ACBC4-C380-4976-A2C4-3EE6719AD2D0}"/>
              </a:ext>
            </a:extLst>
          </p:cNvPr>
          <p:cNvSpPr/>
          <p:nvPr/>
        </p:nvSpPr>
        <p:spPr>
          <a:xfrm>
            <a:off x="6499860" y="2759506"/>
            <a:ext cx="2205765" cy="603733"/>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8" rtl="0" eaLnBrk="1" fontAlgn="auto" latinLnBrk="0" hangingPunct="0">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215967"/>
                </a:solidFill>
                <a:effectLst>
                  <a:outerShdw blurRad="38100" dist="38100" dir="2700000" algn="tl">
                    <a:srgbClr val="000000">
                      <a:alpha val="43137"/>
                    </a:srgbClr>
                  </a:outerShdw>
                </a:effectLst>
                <a:uLnTx/>
                <a:uFillTx/>
                <a:latin typeface="Century Gothic" panose="020B0502020202020204" pitchFamily="34" charset="0"/>
                <a:cs typeface="Calibri"/>
                <a:sym typeface="Calibri"/>
              </a:rPr>
              <a:t>FALSO</a:t>
            </a:r>
            <a:endParaRPr kumimoji="0" lang="es-MX" sz="1800" b="0" i="0" u="none" strike="noStrike" kern="0" cap="none" spc="0" normalizeH="0" baseline="0" noProof="0" dirty="0">
              <a:ln>
                <a:noFill/>
              </a:ln>
              <a:solidFill>
                <a:srgbClr val="215967"/>
              </a:solidFill>
              <a:effectLst>
                <a:outerShdw blurRad="38100" dist="38100" dir="2700000" algn="tl">
                  <a:srgbClr val="000000">
                    <a:alpha val="43137"/>
                  </a:srgbClr>
                </a:outerShdw>
              </a:effectLst>
              <a:uLnTx/>
              <a:uFillTx/>
              <a:latin typeface="Century Gothic" panose="020B0502020202020204" pitchFamily="34" charset="0"/>
              <a:cs typeface="Calibri"/>
              <a:sym typeface="Calibri"/>
            </a:endParaRPr>
          </a:p>
        </p:txBody>
      </p:sp>
      <p:sp>
        <p:nvSpPr>
          <p:cNvPr id="31" name="Flecha: cheurón 30">
            <a:extLst>
              <a:ext uri="{FF2B5EF4-FFF2-40B4-BE49-F238E27FC236}">
                <a16:creationId xmlns:a16="http://schemas.microsoft.com/office/drawing/2014/main" id="{F0108145-19A6-4367-ACA9-1C40A2BA75E9}"/>
              </a:ext>
            </a:extLst>
          </p:cNvPr>
          <p:cNvSpPr/>
          <p:nvPr/>
        </p:nvSpPr>
        <p:spPr>
          <a:xfrm>
            <a:off x="6499860" y="3603471"/>
            <a:ext cx="2205766" cy="603733"/>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8" rtl="0" eaLnBrk="1" fontAlgn="auto" latinLnBrk="0" hangingPunct="0">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215967"/>
                </a:solidFill>
                <a:effectLst>
                  <a:outerShdw blurRad="38100" dist="38100" dir="2700000" algn="tl">
                    <a:srgbClr val="000000">
                      <a:alpha val="43137"/>
                    </a:srgbClr>
                  </a:outerShdw>
                </a:effectLst>
                <a:uLnTx/>
                <a:uFillTx/>
                <a:latin typeface="Century Gothic" panose="020B0502020202020204" pitchFamily="34" charset="0"/>
                <a:cs typeface="Calibri"/>
                <a:sym typeface="Calibri"/>
              </a:rPr>
              <a:t>VERDADERO</a:t>
            </a:r>
            <a:endParaRPr kumimoji="0" lang="es-MX" sz="1800" b="0" i="0" u="none" strike="noStrike" kern="0" cap="none" spc="0" normalizeH="0" baseline="0" noProof="0" dirty="0">
              <a:ln>
                <a:noFill/>
              </a:ln>
              <a:solidFill>
                <a:srgbClr val="215967"/>
              </a:solidFill>
              <a:effectLst>
                <a:outerShdw blurRad="38100" dist="38100" dir="2700000" algn="tl">
                  <a:srgbClr val="000000">
                    <a:alpha val="43137"/>
                  </a:srgbClr>
                </a:outerShdw>
              </a:effectLst>
              <a:uLnTx/>
              <a:uFillTx/>
              <a:latin typeface="Century Gothic" panose="020B0502020202020204" pitchFamily="34" charset="0"/>
              <a:cs typeface="Calibri"/>
              <a:sym typeface="Calibri"/>
            </a:endParaRPr>
          </a:p>
        </p:txBody>
      </p:sp>
      <p:sp>
        <p:nvSpPr>
          <p:cNvPr id="25" name="Title 1">
            <a:extLst>
              <a:ext uri="{FF2B5EF4-FFF2-40B4-BE49-F238E27FC236}">
                <a16:creationId xmlns:a16="http://schemas.microsoft.com/office/drawing/2014/main" id="{692D8B47-296E-2F78-983A-4B3651BBBFC8}"/>
              </a:ext>
            </a:extLst>
          </p:cNvPr>
          <p:cNvSpPr txBox="1">
            <a:spLocks/>
          </p:cNvSpPr>
          <p:nvPr/>
        </p:nvSpPr>
        <p:spPr>
          <a:xfrm>
            <a:off x="414223" y="342071"/>
            <a:ext cx="2536979" cy="343687"/>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s-ES_tradnl" sz="24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rPr>
              <a:t>Valuación</a:t>
            </a:r>
            <a:endParaRPr kumimoji="0" lang="en-US" sz="24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endParaRPr>
          </a:p>
        </p:txBody>
      </p:sp>
      <p:sp>
        <p:nvSpPr>
          <p:cNvPr id="26" name="Title 1">
            <a:extLst>
              <a:ext uri="{FF2B5EF4-FFF2-40B4-BE49-F238E27FC236}">
                <a16:creationId xmlns:a16="http://schemas.microsoft.com/office/drawing/2014/main" id="{1B10EF4C-2581-7606-76AF-8A59C6504139}"/>
              </a:ext>
            </a:extLst>
          </p:cNvPr>
          <p:cNvSpPr txBox="1">
            <a:spLocks/>
          </p:cNvSpPr>
          <p:nvPr/>
        </p:nvSpPr>
        <p:spPr>
          <a:xfrm>
            <a:off x="668948" y="684753"/>
            <a:ext cx="2709699" cy="253429"/>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s-ES_tradnl" sz="12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Calibri"/>
              </a:rPr>
              <a:t>Quizz</a:t>
            </a:r>
          </a:p>
        </p:txBody>
      </p:sp>
      <p:sp>
        <p:nvSpPr>
          <p:cNvPr id="20" name="Subtitle 2">
            <a:extLst>
              <a:ext uri="{FF2B5EF4-FFF2-40B4-BE49-F238E27FC236}">
                <a16:creationId xmlns:a16="http://schemas.microsoft.com/office/drawing/2014/main" id="{90165082-EF96-2806-B0D4-73C81FBAD1EE}"/>
              </a:ext>
            </a:extLst>
          </p:cNvPr>
          <p:cNvSpPr txBox="1">
            <a:spLocks/>
          </p:cNvSpPr>
          <p:nvPr/>
        </p:nvSpPr>
        <p:spPr>
          <a:xfrm>
            <a:off x="2757818" y="4713175"/>
            <a:ext cx="3660258" cy="149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_tradnl" sz="675" b="1" i="1" u="none" strike="noStrike" kern="0" cap="none" spc="0" normalizeH="0" baseline="0" noProof="0" dirty="0">
                <a:ln>
                  <a:noFill/>
                </a:ln>
                <a:solidFill>
                  <a:srgbClr val="0098AE"/>
                </a:solidFill>
                <a:effectLst/>
                <a:uLnTx/>
                <a:uFillTx/>
                <a:latin typeface="Calibri"/>
                <a:cs typeface="Calibri"/>
                <a:sym typeface="Calibri"/>
              </a:rPr>
              <a:t>“HAZ lo que dices que harás, HAZLO cuando dices</a:t>
            </a:r>
            <a:r>
              <a:rPr kumimoji="0" lang="en-US" sz="675" b="1" i="1" u="none" strike="noStrike" kern="0" cap="none" spc="0" normalizeH="0" baseline="0" noProof="0" dirty="0">
                <a:ln>
                  <a:noFill/>
                </a:ln>
                <a:solidFill>
                  <a:srgbClr val="0098AE"/>
                </a:solidFill>
                <a:effectLst/>
                <a:uLnTx/>
                <a:uFillTx/>
                <a:latin typeface="Calibri"/>
                <a:cs typeface="Calibri"/>
                <a:sym typeface="Calibri"/>
              </a:rPr>
              <a:t> </a:t>
            </a:r>
            <a:r>
              <a:rPr kumimoji="0" lang="es-ES_tradnl" sz="675" b="1" i="1" u="none" strike="noStrike" kern="0" cap="none" spc="0" normalizeH="0" baseline="0" noProof="0" dirty="0">
                <a:ln>
                  <a:noFill/>
                </a:ln>
                <a:solidFill>
                  <a:srgbClr val="0098AE"/>
                </a:solidFill>
                <a:effectLst/>
                <a:uLnTx/>
                <a:uFillTx/>
                <a:latin typeface="Calibri"/>
                <a:cs typeface="Calibri"/>
                <a:sym typeface="Calibri"/>
              </a:rPr>
              <a:t>que lo harás y HAZLO bien desde la primera vez...</a:t>
            </a:r>
            <a:endParaRPr kumimoji="0" lang="en-US" sz="675" b="1" i="1" u="none" strike="noStrike" kern="0" cap="none" spc="0" normalizeH="0" baseline="0" noProof="0" dirty="0">
              <a:ln>
                <a:noFill/>
              </a:ln>
              <a:solidFill>
                <a:srgbClr val="0098AE"/>
              </a:solidFill>
              <a:effectLst/>
              <a:uLnTx/>
              <a:uFillTx/>
              <a:latin typeface="Calibri"/>
              <a:cs typeface="Calibri"/>
              <a:sym typeface="Calibri"/>
            </a:endParaRPr>
          </a:p>
          <a:p>
            <a:pPr marL="0" marR="0" lvl="0" indent="0" algn="ctr" defTabSz="457200" rtl="0" eaLnBrk="1" fontAlgn="auto" latinLnBrk="0" hangingPunct="1">
              <a:lnSpc>
                <a:spcPct val="100000"/>
              </a:lnSpc>
              <a:spcBef>
                <a:spcPts val="700"/>
              </a:spcBef>
              <a:spcAft>
                <a:spcPts val="0"/>
              </a:spcAft>
              <a:buClrTx/>
              <a:buSzTx/>
              <a:buFontTx/>
              <a:buNone/>
              <a:tabLst/>
              <a:defRPr/>
            </a:pPr>
            <a:endParaRPr kumimoji="0" lang="es-ES_tradnl" sz="600" b="1" i="1" u="none" strike="noStrike" kern="0" cap="none" spc="0" normalizeH="0" baseline="0" noProof="0" dirty="0">
              <a:ln>
                <a:noFill/>
              </a:ln>
              <a:solidFill>
                <a:srgbClr val="000000">
                  <a:lumMod val="50000"/>
                  <a:lumOff val="50000"/>
                </a:srgbClr>
              </a:solidFill>
              <a:effectLst/>
              <a:uLnTx/>
              <a:uFillTx/>
              <a:latin typeface="Helvetica Bold Oblique" pitchFamily="2" charset="0"/>
              <a:cs typeface="Gill Sans Light" panose="020B0302020104020203" pitchFamily="34" charset="-79"/>
              <a:sym typeface="Calibri"/>
            </a:endParaRPr>
          </a:p>
        </p:txBody>
      </p:sp>
      <p:sp>
        <p:nvSpPr>
          <p:cNvPr id="21" name="Subtitle 2">
            <a:extLst>
              <a:ext uri="{FF2B5EF4-FFF2-40B4-BE49-F238E27FC236}">
                <a16:creationId xmlns:a16="http://schemas.microsoft.com/office/drawing/2014/main" id="{E1102C7A-FB4F-1941-8403-96C8772EE823}"/>
              </a:ext>
            </a:extLst>
          </p:cNvPr>
          <p:cNvSpPr txBox="1">
            <a:spLocks/>
          </p:cNvSpPr>
          <p:nvPr/>
        </p:nvSpPr>
        <p:spPr>
          <a:xfrm>
            <a:off x="2741871" y="4836781"/>
            <a:ext cx="3660258" cy="2254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 sz="675" b="1" i="1" u="none" strike="noStrike" kern="0" cap="none" spc="0" normalizeH="0" baseline="0" noProof="0" dirty="0">
                <a:ln>
                  <a:noFill/>
                </a:ln>
                <a:solidFill>
                  <a:srgbClr val="64B6C1"/>
                </a:solidFill>
                <a:effectLst/>
                <a:uLnTx/>
                <a:uFillTx/>
                <a:latin typeface="Calibri"/>
                <a:cs typeface="Calibri"/>
                <a:sym typeface="Calibri"/>
              </a:rPr>
              <a:t>Recuerda que, del servicio de cada uno de nosotros, depende el destino de TODOS.”</a:t>
            </a:r>
            <a:endParaRPr kumimoji="0" lang="es-ES_tradnl" sz="600" b="1" i="1" u="none" strike="noStrike" kern="0" cap="none" spc="0" normalizeH="0" baseline="0" noProof="0" dirty="0">
              <a:ln>
                <a:noFill/>
              </a:ln>
              <a:solidFill>
                <a:srgbClr val="64B6C1"/>
              </a:solidFill>
              <a:effectLst/>
              <a:uLnTx/>
              <a:uFillTx/>
              <a:latin typeface="Helvetica Bold Oblique" pitchFamily="2" charset="0"/>
              <a:cs typeface="Gill Sans Light" panose="020B0302020104020203" pitchFamily="34" charset="-79"/>
              <a:sym typeface="Calibri"/>
            </a:endParaRPr>
          </a:p>
        </p:txBody>
      </p:sp>
    </p:spTree>
    <p:extLst>
      <p:ext uri="{BB962C8B-B14F-4D97-AF65-F5344CB8AC3E}">
        <p14:creationId xmlns:p14="http://schemas.microsoft.com/office/powerpoint/2010/main" val="2786591532"/>
      </p:ext>
    </p:extLst>
  </p:cSld>
  <p:clrMapOvr>
    <a:masterClrMapping/>
  </p:clrMapOvr>
  <mc:AlternateContent xmlns:mc="http://schemas.openxmlformats.org/markup-compatibility/2006" xmlns:p14="http://schemas.microsoft.com/office/powerpoint/2010/main">
    <mc:Choice Requires="p14">
      <p:transition spd="slow" p14:dur="4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1" grpId="0" animBg="1"/>
      <p:bldP spid="12" grpId="0" animBg="1"/>
      <p:bldP spid="16" grpId="0" animBg="1"/>
      <p:bldP spid="18" grpId="0" animBg="1"/>
      <p:bldP spid="19" grpId="0" animBg="1"/>
      <p:bldP spid="22" grpId="0" animBg="1"/>
      <p:bldP spid="23" grpId="0" animBg="1"/>
      <p:bldP spid="24" grpId="0" animBg="1"/>
      <p:bldP spid="2"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7F9CE5-ABF5-904F-8810-C057B7CB717C}"/>
              </a:ext>
            </a:extLst>
          </p:cNvPr>
          <p:cNvSpPr txBox="1">
            <a:spLocks/>
          </p:cNvSpPr>
          <p:nvPr/>
        </p:nvSpPr>
        <p:spPr>
          <a:xfrm>
            <a:off x="414221" y="342070"/>
            <a:ext cx="7538753" cy="343687"/>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MX" sz="20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rPr>
              <a:t>Perspectivas para la solución en el surtido de refacciones </a:t>
            </a:r>
            <a:endParaRPr kumimoji="0" lang="en-US" sz="20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endParaRPr>
          </a:p>
        </p:txBody>
      </p:sp>
      <p:sp>
        <p:nvSpPr>
          <p:cNvPr id="6" name="Title 1">
            <a:extLst>
              <a:ext uri="{FF2B5EF4-FFF2-40B4-BE49-F238E27FC236}">
                <a16:creationId xmlns:a16="http://schemas.microsoft.com/office/drawing/2014/main" id="{996A6798-8882-EC4A-BFD8-80749DCACA94}"/>
              </a:ext>
            </a:extLst>
          </p:cNvPr>
          <p:cNvSpPr txBox="1">
            <a:spLocks/>
          </p:cNvSpPr>
          <p:nvPr/>
        </p:nvSpPr>
        <p:spPr>
          <a:xfrm>
            <a:off x="414222" y="685756"/>
            <a:ext cx="2709699" cy="253429"/>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_tradnl" sz="12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Calibri"/>
              </a:rPr>
              <a:t>Alternativas de Solución</a:t>
            </a:r>
          </a:p>
        </p:txBody>
      </p:sp>
      <p:sp>
        <p:nvSpPr>
          <p:cNvPr id="8" name="Subtitle 2">
            <a:extLst>
              <a:ext uri="{FF2B5EF4-FFF2-40B4-BE49-F238E27FC236}">
                <a16:creationId xmlns:a16="http://schemas.microsoft.com/office/drawing/2014/main" id="{E986352C-B345-5D43-BD6B-B37B605BD270}"/>
              </a:ext>
            </a:extLst>
          </p:cNvPr>
          <p:cNvSpPr txBox="1">
            <a:spLocks/>
          </p:cNvSpPr>
          <p:nvPr/>
        </p:nvSpPr>
        <p:spPr>
          <a:xfrm>
            <a:off x="2131826" y="4558647"/>
            <a:ext cx="4880344" cy="1999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“HAZ lo que dices que harás, HAZLO cuando dices</a:t>
            </a:r>
            <a:r>
              <a:rPr kumimoji="0" lang="en-US" sz="900" b="1" i="1" u="none" strike="noStrike" kern="0" cap="none" spc="0" normalizeH="0" baseline="0" noProof="0" dirty="0">
                <a:ln>
                  <a:noFill/>
                </a:ln>
                <a:solidFill>
                  <a:srgbClr val="0098AE"/>
                </a:solidFill>
                <a:effectLst/>
                <a:uLnTx/>
                <a:uFillTx/>
                <a:latin typeface="Calibri"/>
                <a:cs typeface="Calibri"/>
                <a:sym typeface="Calibri"/>
              </a:rPr>
              <a:t> </a:t>
            </a: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que lo harás y HAZLO bien desde la primera vez...</a:t>
            </a:r>
            <a:endParaRPr kumimoji="0" lang="en-US" sz="900" b="1" i="1" u="none" strike="noStrike" kern="0" cap="none" spc="0" normalizeH="0" baseline="0" noProof="0" dirty="0">
              <a:ln>
                <a:noFill/>
              </a:ln>
              <a:solidFill>
                <a:srgbClr val="0098AE"/>
              </a:solidFill>
              <a:effectLst/>
              <a:uLnTx/>
              <a:uFillTx/>
              <a:latin typeface="Calibri"/>
              <a:cs typeface="Calibri"/>
              <a:sym typeface="Calibri"/>
            </a:endParaRPr>
          </a:p>
          <a:p>
            <a:pPr marL="0" marR="0" lvl="0" indent="0" algn="ctr" defTabSz="457200" rtl="0" eaLnBrk="1" fontAlgn="auto" latinLnBrk="0" hangingPunct="1">
              <a:lnSpc>
                <a:spcPct val="100000"/>
              </a:lnSpc>
              <a:spcBef>
                <a:spcPts val="700"/>
              </a:spcBef>
              <a:spcAft>
                <a:spcPts val="0"/>
              </a:spcAft>
              <a:buClrTx/>
              <a:buSzTx/>
              <a:buFontTx/>
              <a:buNone/>
              <a:tabLst/>
              <a:defRPr/>
            </a:pPr>
            <a:endParaRPr kumimoji="0" lang="es-ES_tradnl" sz="800" b="1" i="1" u="none" strike="noStrike" kern="0" cap="none" spc="0" normalizeH="0" baseline="0" noProof="0" dirty="0">
              <a:ln>
                <a:noFill/>
              </a:ln>
              <a:solidFill>
                <a:srgbClr val="000000">
                  <a:lumMod val="50000"/>
                  <a:lumOff val="50000"/>
                </a:srgbClr>
              </a:solidFill>
              <a:effectLst/>
              <a:uLnTx/>
              <a:uFillTx/>
              <a:latin typeface="Helvetica Bold Oblique" pitchFamily="2" charset="0"/>
              <a:cs typeface="Gill Sans Light" panose="020B0302020104020203" pitchFamily="34" charset="-79"/>
              <a:sym typeface="Calibri"/>
            </a:endParaRPr>
          </a:p>
        </p:txBody>
      </p:sp>
      <p:sp>
        <p:nvSpPr>
          <p:cNvPr id="9" name="Subtitle 2">
            <a:extLst>
              <a:ext uri="{FF2B5EF4-FFF2-40B4-BE49-F238E27FC236}">
                <a16:creationId xmlns:a16="http://schemas.microsoft.com/office/drawing/2014/main" id="{8DDA4385-FCFA-0546-B851-5532FB129C67}"/>
              </a:ext>
            </a:extLst>
          </p:cNvPr>
          <p:cNvSpPr txBox="1">
            <a:spLocks/>
          </p:cNvSpPr>
          <p:nvPr/>
        </p:nvSpPr>
        <p:spPr>
          <a:xfrm>
            <a:off x="2110563" y="4723454"/>
            <a:ext cx="4880344" cy="3006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 sz="900" b="1" i="1" u="none" strike="noStrike" kern="0" cap="none" spc="0" normalizeH="0" baseline="0" noProof="0" dirty="0">
                <a:ln>
                  <a:noFill/>
                </a:ln>
                <a:solidFill>
                  <a:srgbClr val="64B6C1"/>
                </a:solidFill>
                <a:effectLst/>
                <a:uLnTx/>
                <a:uFillTx/>
                <a:latin typeface="Calibri"/>
                <a:cs typeface="Calibri"/>
                <a:sym typeface="Calibri"/>
              </a:rPr>
              <a:t>Recuerda que, del servicio de cada uno de nosotros, depende el destino de TODOS.”</a:t>
            </a:r>
            <a:endParaRPr kumimoji="0" lang="es-ES_tradnl" sz="800" b="1" i="1" u="none" strike="noStrike" kern="0" cap="none" spc="0" normalizeH="0" baseline="0" noProof="0" dirty="0">
              <a:ln>
                <a:noFill/>
              </a:ln>
              <a:solidFill>
                <a:srgbClr val="64B6C1"/>
              </a:solidFill>
              <a:effectLst/>
              <a:uLnTx/>
              <a:uFillTx/>
              <a:latin typeface="Helvetica Bold Oblique" pitchFamily="2" charset="0"/>
              <a:cs typeface="Gill Sans Light" panose="020B0302020104020203" pitchFamily="34" charset="-79"/>
              <a:sym typeface="Calibri"/>
            </a:endParaRPr>
          </a:p>
        </p:txBody>
      </p:sp>
      <p:sp>
        <p:nvSpPr>
          <p:cNvPr id="14" name="Título 1">
            <a:extLst>
              <a:ext uri="{FF2B5EF4-FFF2-40B4-BE49-F238E27FC236}">
                <a16:creationId xmlns:a16="http://schemas.microsoft.com/office/drawing/2014/main" id="{4A26AFA0-99E4-1D0C-5C23-FCF9A1961BA6}"/>
              </a:ext>
            </a:extLst>
          </p:cNvPr>
          <p:cNvSpPr txBox="1">
            <a:spLocks/>
          </p:cNvSpPr>
          <p:nvPr/>
        </p:nvSpPr>
        <p:spPr>
          <a:xfrm>
            <a:off x="7244402" y="4794889"/>
            <a:ext cx="1278461" cy="343525"/>
          </a:xfrm>
          <a:prstGeom prst="rect">
            <a:avLst/>
          </a:prstGeom>
          <a:noFill/>
          <a:ln>
            <a:no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s-MX" sz="1200" b="0" i="0" u="none" strike="noStrike" kern="1200" cap="none" spc="0" normalizeH="0" baseline="0" noProof="0" dirty="0">
                <a:ln>
                  <a:noFill/>
                </a:ln>
                <a:solidFill>
                  <a:srgbClr val="3F3F42"/>
                </a:solidFill>
                <a:effectLst/>
                <a:uLnTx/>
                <a:uFillTx/>
                <a:latin typeface="ReithSans"/>
                <a:cs typeface="Helvetica"/>
                <a:sym typeface="Calibri"/>
              </a:rPr>
              <a:t>Redacción</a:t>
            </a:r>
          </a:p>
          <a:p>
            <a:pPr marL="0" marR="0" lvl="0" indent="0" algn="r" defTabSz="914400" rtl="0" eaLnBrk="1" fontAlgn="auto" latinLnBrk="0" hangingPunct="1">
              <a:lnSpc>
                <a:spcPct val="90000"/>
              </a:lnSpc>
              <a:spcBef>
                <a:spcPct val="0"/>
              </a:spcBef>
              <a:spcAft>
                <a:spcPts val="0"/>
              </a:spcAft>
              <a:buClrTx/>
              <a:buSzTx/>
              <a:buFontTx/>
              <a:buNone/>
              <a:tabLst/>
              <a:defRPr/>
            </a:pPr>
            <a:r>
              <a:rPr kumimoji="0" lang="es-MX" sz="1200" b="0" i="0" u="none" strike="noStrike" kern="1200" cap="none" spc="0" normalizeH="0" baseline="0" noProof="0" dirty="0">
                <a:ln>
                  <a:noFill/>
                </a:ln>
                <a:solidFill>
                  <a:srgbClr val="6E6E73"/>
                </a:solidFill>
                <a:effectLst/>
                <a:uLnTx/>
                <a:uFillTx/>
                <a:latin typeface="ReithSans"/>
                <a:cs typeface="Helvetica"/>
                <a:sym typeface="Calibri"/>
              </a:rPr>
              <a:t>BBC News Mundo</a:t>
            </a:r>
          </a:p>
        </p:txBody>
      </p:sp>
      <p:sp>
        <p:nvSpPr>
          <p:cNvPr id="15" name="Título 12">
            <a:extLst>
              <a:ext uri="{FF2B5EF4-FFF2-40B4-BE49-F238E27FC236}">
                <a16:creationId xmlns:a16="http://schemas.microsoft.com/office/drawing/2014/main" id="{B75F4123-5F59-4398-68D1-6CB8590BA45B}"/>
              </a:ext>
            </a:extLst>
          </p:cNvPr>
          <p:cNvSpPr>
            <a:spLocks noGrp="1"/>
          </p:cNvSpPr>
          <p:nvPr>
            <p:ph type="title"/>
          </p:nvPr>
        </p:nvSpPr>
        <p:spPr>
          <a:xfrm>
            <a:off x="552917" y="1128237"/>
            <a:ext cx="3206108" cy="690303"/>
          </a:xfrm>
          <a:solidFill>
            <a:srgbClr val="64B6C1"/>
          </a:solidFill>
          <a:ln>
            <a:solidFill>
              <a:srgbClr val="80237F"/>
            </a:solidFill>
          </a:ln>
        </p:spPr>
        <p:txBody>
          <a:bodyPr anchor="ctr">
            <a:noAutofit/>
          </a:bodyPr>
          <a:lstStyle/>
          <a:p>
            <a:pPr algn="ctr"/>
            <a:r>
              <a:rPr lang="es-MX" sz="1800" b="1" dirty="0">
                <a:latin typeface="IBM Plex Sans" panose="020B0503050203000203" pitchFamily="34" charset="0"/>
              </a:rPr>
              <a:t>¿Qué afectaciones implica?</a:t>
            </a:r>
          </a:p>
        </p:txBody>
      </p:sp>
      <p:pic>
        <p:nvPicPr>
          <p:cNvPr id="16" name="Imagen 15">
            <a:extLst>
              <a:ext uri="{FF2B5EF4-FFF2-40B4-BE49-F238E27FC236}">
                <a16:creationId xmlns:a16="http://schemas.microsoft.com/office/drawing/2014/main" id="{6C9998A8-35A8-F3F2-3832-7AD1BD4B84DF}"/>
              </a:ext>
            </a:extLst>
          </p:cNvPr>
          <p:cNvPicPr>
            <a:picLocks noChangeAspect="1"/>
          </p:cNvPicPr>
          <p:nvPr/>
        </p:nvPicPr>
        <p:blipFill rotWithShape="1">
          <a:blip r:embed="rId3"/>
          <a:srcRect l="10429" t="47900" r="74806" b="22549"/>
          <a:stretch/>
        </p:blipFill>
        <p:spPr>
          <a:xfrm>
            <a:off x="551384" y="2127616"/>
            <a:ext cx="3207641" cy="1997565"/>
          </a:xfrm>
          <a:prstGeom prst="rect">
            <a:avLst/>
          </a:prstGeom>
          <a:ln>
            <a:noFill/>
          </a:ln>
          <a:effectLst>
            <a:outerShdw blurRad="292100" dist="139700" dir="2700000" algn="tl" rotWithShape="0">
              <a:srgbClr val="333333">
                <a:alpha val="65000"/>
              </a:srgbClr>
            </a:outerShdw>
          </a:effectLst>
        </p:spPr>
      </p:pic>
      <p:sp>
        <p:nvSpPr>
          <p:cNvPr id="19" name="CuadroTexto 18">
            <a:extLst>
              <a:ext uri="{FF2B5EF4-FFF2-40B4-BE49-F238E27FC236}">
                <a16:creationId xmlns:a16="http://schemas.microsoft.com/office/drawing/2014/main" id="{ECE7845B-A96D-68B2-221E-47FFE8FF7364}"/>
              </a:ext>
            </a:extLst>
          </p:cNvPr>
          <p:cNvSpPr txBox="1"/>
          <p:nvPr/>
        </p:nvSpPr>
        <p:spPr>
          <a:xfrm>
            <a:off x="4218175" y="1054164"/>
            <a:ext cx="4572000" cy="33701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lvl="0" indent="-342900" algn="l" defTabSz="457200" rtl="0" eaLnBrk="1" fontAlgn="auto" latinLnBrk="0" hangingPunct="0">
              <a:lnSpc>
                <a:spcPct val="100000"/>
              </a:lnSpc>
              <a:spcBef>
                <a:spcPts val="0"/>
              </a:spcBef>
              <a:spcAft>
                <a:spcPts val="0"/>
              </a:spcAft>
              <a:buClrTx/>
              <a:buSzTx/>
              <a:buFont typeface="+mj-lt"/>
              <a:buAutoNum type="arabicPeriod"/>
              <a:tabLst/>
              <a:defRPr/>
            </a:pPr>
            <a:r>
              <a:rPr kumimoji="0" lang="es-MX" sz="1200" b="1" i="0" u="none" strike="noStrike" kern="0" cap="none" spc="0" normalizeH="0" baseline="0" noProof="0" dirty="0">
                <a:ln>
                  <a:noFill/>
                </a:ln>
                <a:solidFill>
                  <a:srgbClr val="188692"/>
                </a:solidFill>
                <a:effectLst/>
                <a:uLnTx/>
                <a:uFillTx/>
                <a:latin typeface="IBM Plex Sans" panose="020B0503050203000203" pitchFamily="34" charset="0"/>
                <a:cs typeface="Calibri"/>
                <a:sym typeface="Calibri"/>
              </a:rPr>
              <a:t>Aumento de precio fletes y con ello del precio de los productos</a:t>
            </a:r>
          </a:p>
          <a:p>
            <a:pPr marL="800100" marR="0" lvl="1" indent="-342900" algn="just" defTabSz="457200" rtl="0" eaLnBrk="1" fontAlgn="auto" latinLnBrk="0" hangingPunct="0">
              <a:lnSpc>
                <a:spcPct val="100000"/>
              </a:lnSpc>
              <a:spcBef>
                <a:spcPts val="0"/>
              </a:spcBef>
              <a:spcAft>
                <a:spcPts val="0"/>
              </a:spcAft>
              <a:buClrTx/>
              <a:buSzTx/>
              <a:buFont typeface="Courier New" panose="02070309020205020404" pitchFamily="49" charset="0"/>
              <a:buChar char="o"/>
              <a:tabLst/>
              <a:defRPr/>
            </a:pPr>
            <a:r>
              <a:rPr kumimoji="0" lang="es-MX" sz="1100" b="0" i="0" u="none" strike="noStrike" kern="0" cap="none" spc="0" normalizeH="0" baseline="0" noProof="0" dirty="0">
                <a:ln>
                  <a:noFill/>
                </a:ln>
                <a:solidFill>
                  <a:srgbClr val="000000"/>
                </a:solidFill>
                <a:effectLst/>
                <a:uLnTx/>
                <a:uFillTx/>
                <a:latin typeface="IBM Plex Sans" panose="020B0503050203000203" pitchFamily="34" charset="0"/>
                <a:cs typeface="Calibri"/>
                <a:sym typeface="Calibri"/>
              </a:rPr>
              <a:t>En septiembre de 2020 un flete de china a estados unidos costada unos 4,000 </a:t>
            </a:r>
            <a:r>
              <a:rPr kumimoji="0" lang="es-MX" sz="1100" b="0" i="0" u="none" strike="noStrike" kern="0" cap="none" spc="0" normalizeH="0" baseline="0" noProof="0" dirty="0" err="1">
                <a:ln>
                  <a:noFill/>
                </a:ln>
                <a:solidFill>
                  <a:srgbClr val="000000"/>
                </a:solidFill>
                <a:effectLst/>
                <a:uLnTx/>
                <a:uFillTx/>
                <a:latin typeface="IBM Plex Sans" panose="020B0503050203000203" pitchFamily="34" charset="0"/>
                <a:cs typeface="Calibri"/>
                <a:sym typeface="Calibri"/>
              </a:rPr>
              <a:t>dlls</a:t>
            </a:r>
            <a:r>
              <a:rPr kumimoji="0" lang="es-MX" sz="1100" b="0" i="0" u="none" strike="noStrike" kern="0" cap="none" spc="0" normalizeH="0" baseline="0" noProof="0" dirty="0">
                <a:ln>
                  <a:noFill/>
                </a:ln>
                <a:solidFill>
                  <a:srgbClr val="000000"/>
                </a:solidFill>
                <a:effectLst/>
                <a:uLnTx/>
                <a:uFillTx/>
                <a:latin typeface="IBM Plex Sans" panose="020B0503050203000203" pitchFamily="34" charset="0"/>
                <a:cs typeface="Calibri"/>
                <a:sym typeface="Calibri"/>
              </a:rPr>
              <a:t> un año después cuesta mas de 20,000 </a:t>
            </a:r>
            <a:r>
              <a:rPr kumimoji="0" lang="es-MX" sz="1100" b="0" i="0" u="none" strike="noStrike" kern="0" cap="none" spc="0" normalizeH="0" baseline="0" noProof="0" dirty="0" err="1">
                <a:ln>
                  <a:noFill/>
                </a:ln>
                <a:solidFill>
                  <a:srgbClr val="000000"/>
                </a:solidFill>
                <a:effectLst/>
                <a:uLnTx/>
                <a:uFillTx/>
                <a:latin typeface="IBM Plex Sans" panose="020B0503050203000203" pitchFamily="34" charset="0"/>
                <a:cs typeface="Calibri"/>
                <a:sym typeface="Calibri"/>
              </a:rPr>
              <a:t>dlls</a:t>
            </a:r>
            <a:r>
              <a:rPr kumimoji="0" lang="es-MX" sz="1100" b="0" i="0" u="none" strike="noStrike" kern="0" cap="none" spc="0" normalizeH="0" baseline="0" noProof="0" dirty="0">
                <a:ln>
                  <a:noFill/>
                </a:ln>
                <a:solidFill>
                  <a:srgbClr val="000000"/>
                </a:solidFill>
                <a:effectLst/>
                <a:uLnTx/>
                <a:uFillTx/>
                <a:latin typeface="IBM Plex Sans" panose="020B0503050203000203" pitchFamily="34" charset="0"/>
                <a:cs typeface="Calibri"/>
                <a:sym typeface="Calibri"/>
              </a:rPr>
              <a:t>.</a:t>
            </a:r>
          </a:p>
          <a:p>
            <a:pPr marL="800100" marR="0" lvl="1" indent="-342900" algn="l" defTabSz="457200" rtl="0" eaLnBrk="1" fontAlgn="auto" latinLnBrk="0" hangingPunct="0">
              <a:lnSpc>
                <a:spcPct val="100000"/>
              </a:lnSpc>
              <a:spcBef>
                <a:spcPts val="0"/>
              </a:spcBef>
              <a:spcAft>
                <a:spcPts val="0"/>
              </a:spcAft>
              <a:buClrTx/>
              <a:buSzTx/>
              <a:buFont typeface="Courier New" panose="02070309020205020404" pitchFamily="49" charset="0"/>
              <a:buChar char="o"/>
              <a:tabLst/>
              <a:defRPr/>
            </a:pPr>
            <a:endParaRPr kumimoji="0" lang="es-MX" sz="1100" b="1" i="0" u="none" strike="noStrike" kern="0" cap="none" spc="0" normalizeH="0" baseline="0" noProof="0" dirty="0">
              <a:ln>
                <a:noFill/>
              </a:ln>
              <a:solidFill>
                <a:srgbClr val="000000"/>
              </a:solidFill>
              <a:effectLst/>
              <a:uLnTx/>
              <a:uFillTx/>
              <a:latin typeface="IBM Plex Sans" panose="020B0503050203000203" pitchFamily="34" charset="0"/>
              <a:cs typeface="Calibri"/>
              <a:sym typeface="Calibri"/>
            </a:endParaRPr>
          </a:p>
          <a:p>
            <a:pPr marL="342900" marR="0" lvl="0" indent="-342900" algn="l" defTabSz="457200" rtl="0" eaLnBrk="1" fontAlgn="auto" latinLnBrk="0" hangingPunct="0">
              <a:lnSpc>
                <a:spcPct val="100000"/>
              </a:lnSpc>
              <a:spcBef>
                <a:spcPts val="0"/>
              </a:spcBef>
              <a:spcAft>
                <a:spcPts val="0"/>
              </a:spcAft>
              <a:buClrTx/>
              <a:buSzTx/>
              <a:buFont typeface="+mj-lt"/>
              <a:buAutoNum type="arabicPeriod"/>
              <a:tabLst/>
              <a:defRPr/>
            </a:pPr>
            <a:r>
              <a:rPr kumimoji="0" lang="es-MX" sz="1200" b="1" i="0" u="none" strike="noStrike" kern="0" cap="none" spc="0" normalizeH="0" baseline="0" noProof="0" dirty="0">
                <a:ln>
                  <a:noFill/>
                </a:ln>
                <a:solidFill>
                  <a:srgbClr val="188692"/>
                </a:solidFill>
                <a:effectLst/>
                <a:uLnTx/>
                <a:uFillTx/>
                <a:latin typeface="IBM Plex Sans" panose="020B0503050203000203" pitchFamily="34" charset="0"/>
                <a:cs typeface="Calibri"/>
                <a:sym typeface="Calibri"/>
              </a:rPr>
              <a:t>Escasez de contenedores</a:t>
            </a:r>
          </a:p>
          <a:p>
            <a:pPr marL="800100" marR="0" lvl="1" indent="-342900" algn="just" defTabSz="457200" rtl="0" eaLnBrk="1" fontAlgn="auto" latinLnBrk="0" hangingPunct="0">
              <a:lnSpc>
                <a:spcPct val="100000"/>
              </a:lnSpc>
              <a:spcBef>
                <a:spcPts val="0"/>
              </a:spcBef>
              <a:spcAft>
                <a:spcPts val="0"/>
              </a:spcAft>
              <a:buClrTx/>
              <a:buSzTx/>
              <a:buFont typeface="Courier New" panose="02070309020205020404" pitchFamily="49" charset="0"/>
              <a:buChar char="o"/>
              <a:tabLst/>
              <a:defRPr/>
            </a:pPr>
            <a:r>
              <a:rPr kumimoji="0" lang="es-MX" sz="1100" b="0" i="0" u="none" strike="noStrike" kern="0" cap="none" spc="0" normalizeH="0" baseline="0" noProof="0" dirty="0">
                <a:ln>
                  <a:noFill/>
                </a:ln>
                <a:solidFill>
                  <a:srgbClr val="000000"/>
                </a:solidFill>
                <a:effectLst/>
                <a:uLnTx/>
                <a:uFillTx/>
                <a:latin typeface="IBM Plex Sans" panose="020B0503050203000203" pitchFamily="34" charset="0"/>
                <a:cs typeface="Calibri"/>
                <a:sym typeface="Calibri"/>
              </a:rPr>
              <a:t>Interrupciones de la fluides del trafico marítimo: la temporada de tifones llevo a varios puertos chinos a cancelar sus operaciones y por otro lado hubo cierres temporales de puertos en china por las restricciones de la pandemia</a:t>
            </a:r>
          </a:p>
          <a:p>
            <a:pPr marL="800100" marR="0" lvl="1" indent="-342900" algn="l" defTabSz="457200" rtl="0" eaLnBrk="1" fontAlgn="auto" latinLnBrk="0" hangingPunct="0">
              <a:lnSpc>
                <a:spcPct val="100000"/>
              </a:lnSpc>
              <a:spcBef>
                <a:spcPts val="0"/>
              </a:spcBef>
              <a:spcAft>
                <a:spcPts val="0"/>
              </a:spcAft>
              <a:buClrTx/>
              <a:buSzTx/>
              <a:buFont typeface="Courier New" panose="02070309020205020404" pitchFamily="49" charset="0"/>
              <a:buChar char="o"/>
              <a:tabLst/>
              <a:defRPr/>
            </a:pPr>
            <a:endParaRPr kumimoji="0" lang="es-MX" sz="1100" b="1" i="0" u="none" strike="noStrike" kern="0" cap="none" spc="0" normalizeH="0" baseline="0" noProof="0" dirty="0">
              <a:ln>
                <a:noFill/>
              </a:ln>
              <a:solidFill>
                <a:srgbClr val="000000"/>
              </a:solidFill>
              <a:effectLst/>
              <a:uLnTx/>
              <a:uFillTx/>
              <a:latin typeface="IBM Plex Sans" panose="020B0503050203000203" pitchFamily="34" charset="0"/>
              <a:cs typeface="Calibri"/>
              <a:sym typeface="Calibri"/>
            </a:endParaRPr>
          </a:p>
          <a:p>
            <a:pPr marL="342900" marR="0" lvl="0" indent="-342900" algn="l" defTabSz="457200" rtl="0" eaLnBrk="1" fontAlgn="auto" latinLnBrk="0" hangingPunct="0">
              <a:lnSpc>
                <a:spcPct val="100000"/>
              </a:lnSpc>
              <a:spcBef>
                <a:spcPts val="0"/>
              </a:spcBef>
              <a:spcAft>
                <a:spcPts val="0"/>
              </a:spcAft>
              <a:buClrTx/>
              <a:buSzTx/>
              <a:buFont typeface="+mj-lt"/>
              <a:buAutoNum type="arabicPeriod"/>
              <a:tabLst/>
              <a:defRPr/>
            </a:pPr>
            <a:r>
              <a:rPr kumimoji="0" lang="es-MX" sz="1200" b="1" i="0" u="none" strike="noStrike" kern="0" cap="none" spc="0" normalizeH="0" baseline="0" noProof="0" dirty="0">
                <a:ln>
                  <a:noFill/>
                </a:ln>
                <a:solidFill>
                  <a:srgbClr val="188692"/>
                </a:solidFill>
                <a:effectLst/>
                <a:uLnTx/>
                <a:uFillTx/>
                <a:latin typeface="IBM Plex Sans" panose="020B0503050203000203" pitchFamily="34" charset="0"/>
                <a:cs typeface="Calibri"/>
                <a:sym typeface="Calibri"/>
              </a:rPr>
              <a:t>Trafico excesivo de contenedores</a:t>
            </a:r>
          </a:p>
          <a:p>
            <a:pPr marL="800100" marR="0" lvl="1" indent="-342900" algn="just" defTabSz="457200" rtl="0" eaLnBrk="1" fontAlgn="auto" latinLnBrk="0" hangingPunct="0">
              <a:lnSpc>
                <a:spcPct val="100000"/>
              </a:lnSpc>
              <a:spcBef>
                <a:spcPts val="0"/>
              </a:spcBef>
              <a:spcAft>
                <a:spcPts val="0"/>
              </a:spcAft>
              <a:buClrTx/>
              <a:buSzTx/>
              <a:buFont typeface="Courier New" panose="02070309020205020404" pitchFamily="49" charset="0"/>
              <a:buChar char="o"/>
              <a:tabLst/>
              <a:defRPr/>
            </a:pPr>
            <a:r>
              <a:rPr kumimoji="0" lang="es-MX" sz="1100" b="0" i="0" u="none" strike="noStrike" kern="0" cap="none" spc="0" normalizeH="0" baseline="0" noProof="0" dirty="0">
                <a:ln>
                  <a:noFill/>
                </a:ln>
                <a:solidFill>
                  <a:srgbClr val="000000"/>
                </a:solidFill>
                <a:effectLst/>
                <a:uLnTx/>
                <a:uFillTx/>
                <a:latin typeface="IBM Plex Sans" panose="020B0503050203000203" pitchFamily="34" charset="0"/>
                <a:cs typeface="Calibri"/>
                <a:sym typeface="Calibri"/>
              </a:rPr>
              <a:t>No se trata de que no existan físicamente los contenedores, sino de que estos no están donde tienen que estar debido a las restricciones de la pandemia, miles de contenedores se encuentran varados en algunos de los puertos de Europa y América</a:t>
            </a:r>
          </a:p>
        </p:txBody>
      </p:sp>
    </p:spTree>
    <p:extLst>
      <p:ext uri="{BB962C8B-B14F-4D97-AF65-F5344CB8AC3E}">
        <p14:creationId xmlns:p14="http://schemas.microsoft.com/office/powerpoint/2010/main" val="245300764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7F9CE5-ABF5-904F-8810-C057B7CB717C}"/>
              </a:ext>
            </a:extLst>
          </p:cNvPr>
          <p:cNvSpPr txBox="1">
            <a:spLocks/>
          </p:cNvSpPr>
          <p:nvPr/>
        </p:nvSpPr>
        <p:spPr>
          <a:xfrm>
            <a:off x="414221" y="342070"/>
            <a:ext cx="7538753" cy="343687"/>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MX" sz="20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rPr>
              <a:t>Perspectivas para la solución en el surtido de refacciones </a:t>
            </a:r>
            <a:endParaRPr kumimoji="0" lang="en-US" sz="20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endParaRPr>
          </a:p>
        </p:txBody>
      </p:sp>
      <p:sp>
        <p:nvSpPr>
          <p:cNvPr id="6" name="Title 1">
            <a:extLst>
              <a:ext uri="{FF2B5EF4-FFF2-40B4-BE49-F238E27FC236}">
                <a16:creationId xmlns:a16="http://schemas.microsoft.com/office/drawing/2014/main" id="{996A6798-8882-EC4A-BFD8-80749DCACA94}"/>
              </a:ext>
            </a:extLst>
          </p:cNvPr>
          <p:cNvSpPr txBox="1">
            <a:spLocks/>
          </p:cNvSpPr>
          <p:nvPr/>
        </p:nvSpPr>
        <p:spPr>
          <a:xfrm>
            <a:off x="414222" y="685756"/>
            <a:ext cx="2709699" cy="253429"/>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_tradnl" sz="12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Calibri"/>
              </a:rPr>
              <a:t>Alternativas de Solución</a:t>
            </a:r>
          </a:p>
        </p:txBody>
      </p:sp>
      <p:sp>
        <p:nvSpPr>
          <p:cNvPr id="8" name="Subtitle 2">
            <a:extLst>
              <a:ext uri="{FF2B5EF4-FFF2-40B4-BE49-F238E27FC236}">
                <a16:creationId xmlns:a16="http://schemas.microsoft.com/office/drawing/2014/main" id="{E986352C-B345-5D43-BD6B-B37B605BD270}"/>
              </a:ext>
            </a:extLst>
          </p:cNvPr>
          <p:cNvSpPr txBox="1">
            <a:spLocks/>
          </p:cNvSpPr>
          <p:nvPr/>
        </p:nvSpPr>
        <p:spPr>
          <a:xfrm>
            <a:off x="2131826" y="4558647"/>
            <a:ext cx="4880344" cy="1999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“HAZ lo que dices que harás, HAZLO cuando dices</a:t>
            </a:r>
            <a:r>
              <a:rPr kumimoji="0" lang="en-US" sz="900" b="1" i="1" u="none" strike="noStrike" kern="0" cap="none" spc="0" normalizeH="0" baseline="0" noProof="0" dirty="0">
                <a:ln>
                  <a:noFill/>
                </a:ln>
                <a:solidFill>
                  <a:srgbClr val="0098AE"/>
                </a:solidFill>
                <a:effectLst/>
                <a:uLnTx/>
                <a:uFillTx/>
                <a:latin typeface="Calibri"/>
                <a:cs typeface="Calibri"/>
                <a:sym typeface="Calibri"/>
              </a:rPr>
              <a:t> </a:t>
            </a: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que lo harás y HAZLO bien desde la primera vez...</a:t>
            </a:r>
            <a:endParaRPr kumimoji="0" lang="en-US" sz="900" b="1" i="1" u="none" strike="noStrike" kern="0" cap="none" spc="0" normalizeH="0" baseline="0" noProof="0" dirty="0">
              <a:ln>
                <a:noFill/>
              </a:ln>
              <a:solidFill>
                <a:srgbClr val="0098AE"/>
              </a:solidFill>
              <a:effectLst/>
              <a:uLnTx/>
              <a:uFillTx/>
              <a:latin typeface="Calibri"/>
              <a:cs typeface="Calibri"/>
              <a:sym typeface="Calibri"/>
            </a:endParaRPr>
          </a:p>
          <a:p>
            <a:pPr marL="0" marR="0" lvl="0" indent="0" algn="ctr" defTabSz="457200" rtl="0" eaLnBrk="1" fontAlgn="auto" latinLnBrk="0" hangingPunct="1">
              <a:lnSpc>
                <a:spcPct val="100000"/>
              </a:lnSpc>
              <a:spcBef>
                <a:spcPts val="700"/>
              </a:spcBef>
              <a:spcAft>
                <a:spcPts val="0"/>
              </a:spcAft>
              <a:buClrTx/>
              <a:buSzTx/>
              <a:buFontTx/>
              <a:buNone/>
              <a:tabLst/>
              <a:defRPr/>
            </a:pPr>
            <a:endParaRPr kumimoji="0" lang="es-ES_tradnl" sz="800" b="1" i="1" u="none" strike="noStrike" kern="0" cap="none" spc="0" normalizeH="0" baseline="0" noProof="0" dirty="0">
              <a:ln>
                <a:noFill/>
              </a:ln>
              <a:solidFill>
                <a:srgbClr val="000000">
                  <a:lumMod val="50000"/>
                  <a:lumOff val="50000"/>
                </a:srgbClr>
              </a:solidFill>
              <a:effectLst/>
              <a:uLnTx/>
              <a:uFillTx/>
              <a:latin typeface="Helvetica Bold Oblique" pitchFamily="2" charset="0"/>
              <a:cs typeface="Gill Sans Light" panose="020B0302020104020203" pitchFamily="34" charset="-79"/>
              <a:sym typeface="Calibri"/>
            </a:endParaRPr>
          </a:p>
        </p:txBody>
      </p:sp>
      <p:sp>
        <p:nvSpPr>
          <p:cNvPr id="9" name="Subtitle 2">
            <a:extLst>
              <a:ext uri="{FF2B5EF4-FFF2-40B4-BE49-F238E27FC236}">
                <a16:creationId xmlns:a16="http://schemas.microsoft.com/office/drawing/2014/main" id="{8DDA4385-FCFA-0546-B851-5532FB129C67}"/>
              </a:ext>
            </a:extLst>
          </p:cNvPr>
          <p:cNvSpPr txBox="1">
            <a:spLocks/>
          </p:cNvSpPr>
          <p:nvPr/>
        </p:nvSpPr>
        <p:spPr>
          <a:xfrm>
            <a:off x="2110563" y="4723454"/>
            <a:ext cx="4880344" cy="300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 sz="900" b="1" i="1" u="none" strike="noStrike" kern="0" cap="none" spc="0" normalizeH="0" baseline="0" noProof="0" dirty="0">
                <a:ln>
                  <a:noFill/>
                </a:ln>
                <a:solidFill>
                  <a:srgbClr val="64B6C1"/>
                </a:solidFill>
                <a:effectLst/>
                <a:uLnTx/>
                <a:uFillTx/>
                <a:latin typeface="Calibri"/>
                <a:cs typeface="Calibri"/>
                <a:sym typeface="Calibri"/>
              </a:rPr>
              <a:t>Recuerda que, del servicio de cada uno de nosotros, depende el destino de TODOS.”</a:t>
            </a:r>
            <a:endParaRPr kumimoji="0" lang="es-ES_tradnl" sz="800" b="1" i="1" u="none" strike="noStrike" kern="0" cap="none" spc="0" normalizeH="0" baseline="0" noProof="0" dirty="0">
              <a:ln>
                <a:noFill/>
              </a:ln>
              <a:solidFill>
                <a:srgbClr val="64B6C1"/>
              </a:solidFill>
              <a:effectLst/>
              <a:uLnTx/>
              <a:uFillTx/>
              <a:latin typeface="Helvetica Bold Oblique" pitchFamily="2" charset="0"/>
              <a:cs typeface="Gill Sans Light" panose="020B0302020104020203" pitchFamily="34" charset="-79"/>
              <a:sym typeface="Calibri"/>
            </a:endParaRPr>
          </a:p>
        </p:txBody>
      </p:sp>
      <p:sp>
        <p:nvSpPr>
          <p:cNvPr id="14" name="Título 1">
            <a:extLst>
              <a:ext uri="{FF2B5EF4-FFF2-40B4-BE49-F238E27FC236}">
                <a16:creationId xmlns:a16="http://schemas.microsoft.com/office/drawing/2014/main" id="{4A26AFA0-99E4-1D0C-5C23-FCF9A1961BA6}"/>
              </a:ext>
            </a:extLst>
          </p:cNvPr>
          <p:cNvSpPr txBox="1">
            <a:spLocks/>
          </p:cNvSpPr>
          <p:nvPr/>
        </p:nvSpPr>
        <p:spPr>
          <a:xfrm>
            <a:off x="7244402" y="4794889"/>
            <a:ext cx="1278461" cy="343525"/>
          </a:xfrm>
          <a:prstGeom prst="rect">
            <a:avLst/>
          </a:prstGeom>
          <a:noFill/>
          <a:ln>
            <a:noFill/>
          </a:ln>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endParaRPr kumimoji="0" lang="es-MX" sz="1200" b="0" i="0" u="none" strike="noStrike" kern="1200" cap="none" spc="0" normalizeH="0" baseline="0" noProof="0" dirty="0">
              <a:ln>
                <a:noFill/>
              </a:ln>
              <a:solidFill>
                <a:srgbClr val="3F3F42"/>
              </a:solidFill>
              <a:effectLst/>
              <a:uLnTx/>
              <a:uFillTx/>
              <a:latin typeface="ReithSans"/>
              <a:cs typeface="Helvetica"/>
              <a:sym typeface="Calibri"/>
            </a:endParaRPr>
          </a:p>
          <a:p>
            <a:pPr marL="0" marR="0" lvl="0" indent="0" algn="r" defTabSz="914400" rtl="0" eaLnBrk="1" fontAlgn="auto" latinLnBrk="0" hangingPunct="1">
              <a:lnSpc>
                <a:spcPct val="90000"/>
              </a:lnSpc>
              <a:spcBef>
                <a:spcPct val="0"/>
              </a:spcBef>
              <a:spcAft>
                <a:spcPts val="0"/>
              </a:spcAft>
              <a:buClrTx/>
              <a:buSzTx/>
              <a:buFontTx/>
              <a:buNone/>
              <a:tabLst/>
              <a:defRPr/>
            </a:pPr>
            <a:r>
              <a:rPr kumimoji="0" lang="es-MX" sz="1200" b="0" i="0" u="none" strike="noStrike" kern="1200" cap="none" spc="0" normalizeH="0" baseline="0" noProof="0" dirty="0">
                <a:ln>
                  <a:noFill/>
                </a:ln>
                <a:solidFill>
                  <a:srgbClr val="6E6E73"/>
                </a:solidFill>
                <a:effectLst/>
                <a:uLnTx/>
                <a:uFillTx/>
                <a:latin typeface="ReithSans"/>
                <a:cs typeface="Helvetica"/>
                <a:sym typeface="Calibri"/>
              </a:rPr>
              <a:t>BBC News Mundo, </a:t>
            </a:r>
            <a:r>
              <a:rPr kumimoji="0" lang="es-MX" sz="1200" b="0" i="0" u="none" strike="noStrike" kern="1200" cap="none" spc="0" normalizeH="0" baseline="0" noProof="0" dirty="0" err="1">
                <a:ln>
                  <a:noFill/>
                </a:ln>
                <a:solidFill>
                  <a:srgbClr val="6E6E73"/>
                </a:solidFill>
                <a:effectLst/>
                <a:uLnTx/>
                <a:uFillTx/>
                <a:latin typeface="ReithSans"/>
                <a:cs typeface="Helvetica"/>
                <a:sym typeface="Calibri"/>
              </a:rPr>
              <a:t>baenegocios</a:t>
            </a:r>
            <a:r>
              <a:rPr kumimoji="0" lang="es-MX" sz="1200" b="0" i="0" u="none" strike="noStrike" kern="1200" cap="none" spc="0" normalizeH="0" baseline="0" noProof="0" dirty="0">
                <a:ln>
                  <a:noFill/>
                </a:ln>
                <a:solidFill>
                  <a:srgbClr val="6E6E73"/>
                </a:solidFill>
                <a:effectLst/>
                <a:uLnTx/>
                <a:uFillTx/>
                <a:latin typeface="ReithSans"/>
                <a:cs typeface="Helvetica"/>
                <a:sym typeface="Calibri"/>
              </a:rPr>
              <a:t>, auto fácil</a:t>
            </a:r>
          </a:p>
        </p:txBody>
      </p:sp>
      <p:sp>
        <p:nvSpPr>
          <p:cNvPr id="12" name="Título 1">
            <a:extLst>
              <a:ext uri="{FF2B5EF4-FFF2-40B4-BE49-F238E27FC236}">
                <a16:creationId xmlns:a16="http://schemas.microsoft.com/office/drawing/2014/main" id="{E603804A-9E6A-CC86-ABB1-8A2553253128}"/>
              </a:ext>
            </a:extLst>
          </p:cNvPr>
          <p:cNvSpPr>
            <a:spLocks noGrp="1"/>
          </p:cNvSpPr>
          <p:nvPr>
            <p:ph type="title"/>
          </p:nvPr>
        </p:nvSpPr>
        <p:spPr>
          <a:xfrm>
            <a:off x="342423" y="3569815"/>
            <a:ext cx="3569619" cy="879589"/>
          </a:xfrm>
          <a:solidFill>
            <a:srgbClr val="64B6C1"/>
          </a:solidFill>
          <a:ln w="19050">
            <a:solidFill>
              <a:srgbClr val="80237F"/>
            </a:solidFill>
          </a:ln>
        </p:spPr>
        <p:txBody>
          <a:bodyPr anchor="ctr">
            <a:noAutofit/>
          </a:bodyPr>
          <a:lstStyle/>
          <a:p>
            <a:pPr algn="ctr"/>
            <a:r>
              <a:rPr lang="es-MX" sz="1200" b="1" i="0" dirty="0">
                <a:solidFill>
                  <a:srgbClr val="3F3F42"/>
                </a:solidFill>
                <a:effectLst/>
                <a:latin typeface="IBM Plex Sans" panose="020B0503050203000203" pitchFamily="34" charset="0"/>
              </a:rPr>
              <a:t>Los automóviles nuevos a menudo incluyen más de 100 microprocesadores y los fabricantes simplemente no pudieron obtenerlos todos.</a:t>
            </a:r>
            <a:endParaRPr lang="es-MX" sz="1200" b="1" dirty="0">
              <a:latin typeface="IBM Plex Sans" panose="020B0503050203000203" pitchFamily="34" charset="0"/>
            </a:endParaRPr>
          </a:p>
        </p:txBody>
      </p:sp>
      <p:sp>
        <p:nvSpPr>
          <p:cNvPr id="13" name="Marcador de texto 6">
            <a:extLst>
              <a:ext uri="{FF2B5EF4-FFF2-40B4-BE49-F238E27FC236}">
                <a16:creationId xmlns:a16="http://schemas.microsoft.com/office/drawing/2014/main" id="{430DAB82-BC68-91BB-EEDB-D9417F258DB7}"/>
              </a:ext>
            </a:extLst>
          </p:cNvPr>
          <p:cNvSpPr txBox="1">
            <a:spLocks/>
          </p:cNvSpPr>
          <p:nvPr/>
        </p:nvSpPr>
        <p:spPr>
          <a:xfrm>
            <a:off x="342423" y="1045905"/>
            <a:ext cx="3569619" cy="949133"/>
          </a:xfrm>
          <a:prstGeom prst="rect">
            <a:avLst/>
          </a:prstGeom>
          <a:solidFill>
            <a:srgbClr val="64B6C1"/>
          </a:solidFill>
          <a:ln w="12700">
            <a:solidFill>
              <a:srgbClr val="80237F"/>
            </a:solidFill>
            <a:miter lim="400000"/>
          </a:ln>
        </p:spPr>
        <p:txBody>
          <a:bodyPr wrap="none" lIns="45719" rIns="45719" anchor="ctr">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s-MX" sz="1800" b="1" i="0" u="none" strike="noStrike" kern="0" cap="none" spc="0" normalizeH="0" baseline="0" noProof="0" dirty="0">
                <a:ln>
                  <a:noFill/>
                </a:ln>
                <a:solidFill>
                  <a:srgbClr val="3F3F42"/>
                </a:solidFill>
                <a:effectLst/>
                <a:uLnTx/>
                <a:uFillTx/>
                <a:latin typeface="IBM Plex Sans" panose="020B0503050203000203" pitchFamily="34" charset="0"/>
                <a:cs typeface="Calibri"/>
                <a:sym typeface="Calibri"/>
              </a:rPr>
              <a:t>Escasez de microchips: </a:t>
            </a:r>
          </a:p>
          <a:p>
            <a:pPr marL="0" marR="0" lvl="0" indent="0" algn="ctr" defTabSz="457200" rtl="0" eaLnBrk="1" fontAlgn="auto" latinLnBrk="0" hangingPunct="0">
              <a:lnSpc>
                <a:spcPct val="100000"/>
              </a:lnSpc>
              <a:spcBef>
                <a:spcPts val="0"/>
              </a:spcBef>
              <a:spcAft>
                <a:spcPts val="0"/>
              </a:spcAft>
              <a:buClrTx/>
              <a:buSzTx/>
              <a:buFontTx/>
              <a:buNone/>
              <a:tabLst/>
              <a:defRPr/>
            </a:pPr>
            <a:r>
              <a:rPr kumimoji="0" lang="es-MX" sz="1400" b="0" i="0" u="none" strike="noStrike" kern="0" cap="none" spc="0" normalizeH="0" baseline="0" noProof="0" dirty="0">
                <a:ln>
                  <a:noFill/>
                </a:ln>
                <a:solidFill>
                  <a:srgbClr val="3F3F42"/>
                </a:solidFill>
                <a:effectLst/>
                <a:uLnTx/>
                <a:uFillTx/>
                <a:latin typeface="IBM Plex Sans" panose="020B0503050203000203" pitchFamily="34" charset="0"/>
                <a:cs typeface="Calibri"/>
                <a:sym typeface="Calibri"/>
              </a:rPr>
              <a:t>¿Por qué hay una crisis de semiconductores?</a:t>
            </a:r>
          </a:p>
        </p:txBody>
      </p:sp>
      <p:sp>
        <p:nvSpPr>
          <p:cNvPr id="17" name="Título 1">
            <a:extLst>
              <a:ext uri="{FF2B5EF4-FFF2-40B4-BE49-F238E27FC236}">
                <a16:creationId xmlns:a16="http://schemas.microsoft.com/office/drawing/2014/main" id="{E2F12A58-AD47-5348-B24A-D2D1678E52FA}"/>
              </a:ext>
            </a:extLst>
          </p:cNvPr>
          <p:cNvSpPr txBox="1">
            <a:spLocks/>
          </p:cNvSpPr>
          <p:nvPr/>
        </p:nvSpPr>
        <p:spPr>
          <a:xfrm>
            <a:off x="347016" y="2355187"/>
            <a:ext cx="3569619" cy="949133"/>
          </a:xfrm>
          <a:prstGeom prst="rect">
            <a:avLst/>
          </a:prstGeom>
          <a:solidFill>
            <a:srgbClr val="64B6C1"/>
          </a:solidFill>
          <a:ln w="19050">
            <a:solidFill>
              <a:srgbClr val="80237F"/>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s-MX" sz="1200" b="0" i="1" u="none" strike="noStrike" kern="1200" cap="none" spc="0" normalizeH="0" baseline="0" noProof="0" dirty="0">
                <a:ln>
                  <a:noFill/>
                </a:ln>
                <a:solidFill>
                  <a:srgbClr val="3F3F42"/>
                </a:solidFill>
                <a:effectLst/>
                <a:uLnTx/>
                <a:uFillTx/>
                <a:latin typeface="IBM Plex Sans" panose="020B0503050203000203" pitchFamily="34" charset="0"/>
                <a:cs typeface="Helvetica"/>
                <a:sym typeface="Calibri"/>
              </a:rPr>
              <a:t>Luego, justo antes de Navidad, se dio a conocer que la renaciente industria automotriz se enfrentaba a lo que un conocedor llamó "el Armagedón de los chips".</a:t>
            </a:r>
            <a:endParaRPr kumimoji="0" lang="es-MX" sz="1200" b="0" i="1" u="none" strike="noStrike" kern="1200" cap="none" spc="0" normalizeH="0" baseline="0" noProof="0" dirty="0">
              <a:ln>
                <a:noFill/>
              </a:ln>
              <a:solidFill>
                <a:srgbClr val="000000"/>
              </a:solidFill>
              <a:effectLst/>
              <a:uLnTx/>
              <a:uFillTx/>
              <a:latin typeface="IBM Plex Sans" panose="020B0503050203000203" pitchFamily="34" charset="0"/>
              <a:cs typeface="Helvetica"/>
              <a:sym typeface="Calibri"/>
            </a:endParaRPr>
          </a:p>
        </p:txBody>
      </p:sp>
      <p:sp>
        <p:nvSpPr>
          <p:cNvPr id="18" name="Marcador de contenido 4">
            <a:extLst>
              <a:ext uri="{FF2B5EF4-FFF2-40B4-BE49-F238E27FC236}">
                <a16:creationId xmlns:a16="http://schemas.microsoft.com/office/drawing/2014/main" id="{7448B7C8-994E-C577-8996-DD1F822E0B47}"/>
              </a:ext>
            </a:extLst>
          </p:cNvPr>
          <p:cNvSpPr txBox="1">
            <a:spLocks/>
          </p:cNvSpPr>
          <p:nvPr/>
        </p:nvSpPr>
        <p:spPr>
          <a:xfrm>
            <a:off x="4449134" y="1194951"/>
            <a:ext cx="4073729" cy="3090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t">
            <a:noAutofit/>
          </a:bodyPr>
          <a:lst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just" defTabSz="457200" rtl="0" eaLnBrk="1" fontAlgn="auto" latinLnBrk="0" hangingPunct="1">
              <a:lnSpc>
                <a:spcPct val="100000"/>
              </a:lnSpc>
              <a:spcBef>
                <a:spcPts val="700"/>
              </a:spcBef>
              <a:spcAft>
                <a:spcPts val="0"/>
              </a:spcAft>
              <a:buClrTx/>
              <a:buSzPct val="100000"/>
              <a:buFont typeface="Arial"/>
              <a:buNone/>
              <a:tabLst/>
              <a:defRPr/>
            </a:pPr>
            <a:r>
              <a:rPr kumimoji="0" lang="es-MX" sz="1250" b="0" i="0" u="none" strike="noStrike" kern="0" cap="none" spc="0" normalizeH="0" baseline="0" noProof="0" dirty="0">
                <a:ln>
                  <a:noFill/>
                </a:ln>
                <a:solidFill>
                  <a:srgbClr val="000000"/>
                </a:solidFill>
                <a:effectLst/>
                <a:uLnTx/>
                <a:uFillTx/>
                <a:latin typeface="IBM Plex Sans" panose="020B0503050203000203" pitchFamily="34" charset="0"/>
                <a:cs typeface="Calibri"/>
                <a:sym typeface="Calibri"/>
              </a:rPr>
              <a:t>La empresa de Tecnologías IDC </a:t>
            </a:r>
            <a:r>
              <a:rPr kumimoji="0" lang="es-MX" sz="1250" b="0" i="0" u="none" strike="noStrike" kern="0" cap="none" spc="0" normalizeH="0" baseline="0" noProof="0" dirty="0">
                <a:ln>
                  <a:noFill/>
                </a:ln>
                <a:solidFill>
                  <a:srgbClr val="3F3F42"/>
                </a:solidFill>
                <a:effectLst/>
                <a:uLnTx/>
                <a:uFillTx/>
                <a:latin typeface="IBM Plex Sans" panose="020B0503050203000203" pitchFamily="34" charset="0"/>
                <a:cs typeface="Calibri"/>
                <a:sym typeface="Calibri"/>
              </a:rPr>
              <a:t>le atribuye la crisis al incremento de la demanda que se produjo a comienzos del 2021 debido al cese de los cierres de las economías a causa de la </a:t>
            </a:r>
            <a:r>
              <a:rPr kumimoji="0" lang="es-MX" sz="1250" b="1" i="0" u="none" strike="noStrike" kern="0" cap="none" spc="0" normalizeH="0" baseline="0" noProof="0" dirty="0">
                <a:ln>
                  <a:noFill/>
                </a:ln>
                <a:solidFill>
                  <a:srgbClr val="80237F"/>
                </a:solidFill>
                <a:effectLst/>
                <a:uLnTx/>
                <a:uFillTx/>
                <a:latin typeface="IBM Plex Sans" panose="020B0503050203000203" pitchFamily="34" charset="0"/>
                <a:cs typeface="Calibri"/>
                <a:sym typeface="Calibri"/>
              </a:rPr>
              <a:t>pandemia</a:t>
            </a:r>
            <a:r>
              <a:rPr kumimoji="0" lang="es-MX" sz="1250" b="0" i="0" u="none" strike="noStrike" kern="0" cap="none" spc="0" normalizeH="0" baseline="0" noProof="0" dirty="0">
                <a:ln>
                  <a:noFill/>
                </a:ln>
                <a:solidFill>
                  <a:srgbClr val="3F3F42"/>
                </a:solidFill>
                <a:effectLst/>
                <a:uLnTx/>
                <a:uFillTx/>
                <a:latin typeface="IBM Plex Sans" panose="020B0503050203000203" pitchFamily="34" charset="0"/>
                <a:cs typeface="Calibri"/>
                <a:sym typeface="Calibri"/>
              </a:rPr>
              <a:t>, ya que el ‘stock’ mundial no alcanzó para cubrir todos los pedidos. </a:t>
            </a:r>
          </a:p>
          <a:p>
            <a:pPr marL="0" marR="0" lvl="0" indent="0" algn="just" defTabSz="457200" rtl="0" eaLnBrk="1" fontAlgn="auto" latinLnBrk="0" hangingPunct="1">
              <a:lnSpc>
                <a:spcPct val="100000"/>
              </a:lnSpc>
              <a:spcBef>
                <a:spcPts val="700"/>
              </a:spcBef>
              <a:spcAft>
                <a:spcPts val="0"/>
              </a:spcAft>
              <a:buClrTx/>
              <a:buSzPct val="100000"/>
              <a:buFont typeface="Arial"/>
              <a:buNone/>
              <a:tabLst/>
              <a:defRPr/>
            </a:pPr>
            <a:r>
              <a:rPr kumimoji="0" lang="es-MX" sz="1250" b="0" i="0" u="none" strike="noStrike" kern="0" cap="none" spc="0" normalizeH="0" baseline="0" noProof="0" dirty="0">
                <a:ln>
                  <a:noFill/>
                </a:ln>
                <a:solidFill>
                  <a:srgbClr val="3F3F42"/>
                </a:solidFill>
                <a:effectLst/>
                <a:uLnTx/>
                <a:uFillTx/>
                <a:latin typeface="IBM Plex Sans" panose="020B0503050203000203" pitchFamily="34" charset="0"/>
                <a:cs typeface="Calibri"/>
                <a:sym typeface="Calibri"/>
              </a:rPr>
              <a:t>“La crisis de los microchips está lejos aún de solucionarse. Así lo ha confirmado </a:t>
            </a:r>
            <a:r>
              <a:rPr kumimoji="0" lang="es-MX" sz="1250" b="1" i="0" u="none" strike="noStrike" kern="0" cap="none" spc="0" normalizeH="0" baseline="0" noProof="0" dirty="0">
                <a:ln>
                  <a:noFill/>
                </a:ln>
                <a:solidFill>
                  <a:srgbClr val="80237F"/>
                </a:solidFill>
                <a:effectLst/>
                <a:uLnTx/>
                <a:uFillTx/>
                <a:latin typeface="IBM Plex Sans" panose="020B0503050203000203" pitchFamily="34" charset="0"/>
                <a:cs typeface="Calibri"/>
                <a:sym typeface="Calibri"/>
              </a:rPr>
              <a:t>Intel</a:t>
            </a:r>
            <a:r>
              <a:rPr kumimoji="0" lang="es-MX" sz="1250" b="0" i="0" u="none" strike="noStrike" kern="0" cap="none" spc="0" normalizeH="0" baseline="0" noProof="0" dirty="0">
                <a:ln>
                  <a:noFill/>
                </a:ln>
                <a:solidFill>
                  <a:srgbClr val="3F3F42"/>
                </a:solidFill>
                <a:effectLst/>
                <a:uLnTx/>
                <a:uFillTx/>
                <a:latin typeface="IBM Plex Sans" panose="020B0503050203000203" pitchFamily="34" charset="0"/>
                <a:cs typeface="Calibri"/>
                <a:sym typeface="Calibri"/>
              </a:rPr>
              <a:t>, uno de los grandes fabricantes de este componente, el cual está presente en todos los objetos electrónicos, incluyendo vehículos. Las estimaciones de esta marca indican que será para 2023 cuando acabe la escasez.</a:t>
            </a:r>
          </a:p>
          <a:p>
            <a:pPr marL="0" marR="0" lvl="0" indent="0" algn="just" defTabSz="457200" rtl="0" eaLnBrk="1" fontAlgn="auto" latinLnBrk="0" hangingPunct="1">
              <a:lnSpc>
                <a:spcPct val="100000"/>
              </a:lnSpc>
              <a:spcBef>
                <a:spcPts val="700"/>
              </a:spcBef>
              <a:spcAft>
                <a:spcPts val="0"/>
              </a:spcAft>
              <a:buClrTx/>
              <a:buSzPct val="100000"/>
              <a:buFont typeface="Arial"/>
              <a:buNone/>
              <a:tabLst/>
              <a:defRPr/>
            </a:pPr>
            <a:r>
              <a:rPr kumimoji="0" lang="es-MX" sz="1250" b="0" i="0" u="none" strike="noStrike" kern="0" cap="none" spc="0" normalizeH="0" baseline="0" noProof="0" dirty="0">
                <a:ln>
                  <a:noFill/>
                </a:ln>
                <a:solidFill>
                  <a:srgbClr val="3F3F42"/>
                </a:solidFill>
                <a:effectLst/>
                <a:uLnTx/>
                <a:uFillTx/>
                <a:latin typeface="IBM Plex Sans" panose="020B0503050203000203" pitchFamily="34" charset="0"/>
                <a:cs typeface="Calibri"/>
                <a:sym typeface="Calibri"/>
              </a:rPr>
              <a:t>Las consecuencias, especialmente en el sector de la automoción, ya las conocemos: </a:t>
            </a:r>
            <a:r>
              <a:rPr kumimoji="0" lang="es-MX" sz="1250" b="1" i="0" u="none" strike="noStrike" kern="0" cap="none" spc="0" normalizeH="0" baseline="0" noProof="0" dirty="0">
                <a:ln>
                  <a:noFill/>
                </a:ln>
                <a:solidFill>
                  <a:srgbClr val="80237F"/>
                </a:solidFill>
                <a:effectLst/>
                <a:uLnTx/>
                <a:uFillTx/>
                <a:latin typeface="IBM Plex Sans" panose="020B0503050203000203" pitchFamily="34" charset="0"/>
                <a:cs typeface="Calibri"/>
                <a:sym typeface="Calibri"/>
              </a:rPr>
              <a:t>Falta de piezas</a:t>
            </a:r>
            <a:r>
              <a:rPr kumimoji="0" lang="es-MX" sz="1250" b="0" i="0" u="none" strike="noStrike" kern="0" cap="none" spc="0" normalizeH="0" baseline="0" noProof="0" dirty="0">
                <a:ln>
                  <a:noFill/>
                </a:ln>
                <a:solidFill>
                  <a:srgbClr val="3F3F42"/>
                </a:solidFill>
                <a:effectLst/>
                <a:uLnTx/>
                <a:uFillTx/>
                <a:latin typeface="IBM Plex Sans" panose="020B0503050203000203" pitchFamily="34" charset="0"/>
                <a:cs typeface="Calibri"/>
                <a:sym typeface="Calibri"/>
              </a:rPr>
              <a:t>, </a:t>
            </a:r>
            <a:r>
              <a:rPr kumimoji="0" lang="es-MX" sz="1250" b="1" i="0" u="none" strike="noStrike" kern="0" cap="none" spc="0" normalizeH="0" baseline="0" noProof="0" dirty="0">
                <a:ln>
                  <a:noFill/>
                </a:ln>
                <a:solidFill>
                  <a:srgbClr val="80237F"/>
                </a:solidFill>
                <a:effectLst/>
                <a:uLnTx/>
                <a:uFillTx/>
                <a:latin typeface="IBM Plex Sans" panose="020B0503050203000203" pitchFamily="34" charset="0"/>
                <a:cs typeface="Calibri"/>
                <a:sym typeface="Calibri"/>
              </a:rPr>
              <a:t>parones en la producción de modelos</a:t>
            </a:r>
            <a:r>
              <a:rPr kumimoji="0" lang="es-MX" sz="1250" b="0" i="0" u="none" strike="noStrike" kern="0" cap="none" spc="0" normalizeH="0" baseline="0" noProof="0" dirty="0">
                <a:ln>
                  <a:noFill/>
                </a:ln>
                <a:solidFill>
                  <a:srgbClr val="80237F"/>
                </a:solidFill>
                <a:effectLst/>
                <a:uLnTx/>
                <a:uFillTx/>
                <a:latin typeface="IBM Plex Sans" panose="020B0503050203000203" pitchFamily="34" charset="0"/>
                <a:cs typeface="Calibri"/>
                <a:sym typeface="Calibri"/>
              </a:rPr>
              <a:t> </a:t>
            </a:r>
            <a:r>
              <a:rPr kumimoji="0" lang="es-MX" sz="1250" b="0" i="0" u="none" strike="noStrike" kern="0" cap="none" spc="0" normalizeH="0" baseline="0" noProof="0" dirty="0">
                <a:ln>
                  <a:noFill/>
                </a:ln>
                <a:solidFill>
                  <a:srgbClr val="3F3F42"/>
                </a:solidFill>
                <a:effectLst/>
                <a:uLnTx/>
                <a:uFillTx/>
                <a:latin typeface="IBM Plex Sans" panose="020B0503050203000203" pitchFamily="34" charset="0"/>
                <a:cs typeface="Calibri"/>
                <a:sym typeface="Calibri"/>
              </a:rPr>
              <a:t>y una </a:t>
            </a:r>
            <a:r>
              <a:rPr kumimoji="0" lang="es-MX" sz="1250" b="1" i="0" u="none" strike="noStrike" kern="0" cap="none" spc="0" normalizeH="0" baseline="0" noProof="0" dirty="0">
                <a:ln>
                  <a:noFill/>
                </a:ln>
                <a:solidFill>
                  <a:srgbClr val="80237F"/>
                </a:solidFill>
                <a:effectLst/>
                <a:uLnTx/>
                <a:uFillTx/>
                <a:latin typeface="IBM Plex Sans" panose="020B0503050203000203" pitchFamily="34" charset="0"/>
                <a:cs typeface="Calibri"/>
                <a:sym typeface="Calibri"/>
              </a:rPr>
              <a:t>falta de stock</a:t>
            </a:r>
            <a:r>
              <a:rPr kumimoji="0" lang="es-MX" sz="1250" b="0" i="0" u="none" strike="noStrike" kern="0" cap="none" spc="0" normalizeH="0" baseline="0" noProof="0" dirty="0">
                <a:ln>
                  <a:noFill/>
                </a:ln>
                <a:solidFill>
                  <a:srgbClr val="80237F"/>
                </a:solidFill>
                <a:effectLst/>
                <a:uLnTx/>
                <a:uFillTx/>
                <a:latin typeface="IBM Plex Sans" panose="020B0503050203000203" pitchFamily="34" charset="0"/>
                <a:cs typeface="Calibri"/>
                <a:sym typeface="Calibri"/>
              </a:rPr>
              <a:t>.</a:t>
            </a:r>
          </a:p>
        </p:txBody>
      </p:sp>
    </p:spTree>
    <p:extLst>
      <p:ext uri="{BB962C8B-B14F-4D97-AF65-F5344CB8AC3E}">
        <p14:creationId xmlns:p14="http://schemas.microsoft.com/office/powerpoint/2010/main" val="223027672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E986352C-B345-5D43-BD6B-B37B605BD270}"/>
              </a:ext>
            </a:extLst>
          </p:cNvPr>
          <p:cNvSpPr txBox="1">
            <a:spLocks/>
          </p:cNvSpPr>
          <p:nvPr/>
        </p:nvSpPr>
        <p:spPr>
          <a:xfrm>
            <a:off x="2131826" y="4558647"/>
            <a:ext cx="4880344" cy="1999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“HAZ lo que dices que harás, HAZLO cuando dices</a:t>
            </a:r>
            <a:r>
              <a:rPr kumimoji="0" lang="en-US" sz="900" b="1" i="1" u="none" strike="noStrike" kern="0" cap="none" spc="0" normalizeH="0" baseline="0" noProof="0" dirty="0">
                <a:ln>
                  <a:noFill/>
                </a:ln>
                <a:solidFill>
                  <a:srgbClr val="0098AE"/>
                </a:solidFill>
                <a:effectLst/>
                <a:uLnTx/>
                <a:uFillTx/>
                <a:latin typeface="Calibri"/>
                <a:cs typeface="Calibri"/>
                <a:sym typeface="Calibri"/>
              </a:rPr>
              <a:t> </a:t>
            </a: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que lo harás y HAZLO bien desde la primera vez...</a:t>
            </a:r>
            <a:endParaRPr kumimoji="0" lang="en-US" sz="900" b="1" i="1" u="none" strike="noStrike" kern="0" cap="none" spc="0" normalizeH="0" baseline="0" noProof="0" dirty="0">
              <a:ln>
                <a:noFill/>
              </a:ln>
              <a:solidFill>
                <a:srgbClr val="0098AE"/>
              </a:solidFill>
              <a:effectLst/>
              <a:uLnTx/>
              <a:uFillTx/>
              <a:latin typeface="Calibri"/>
              <a:cs typeface="Calibri"/>
              <a:sym typeface="Calibri"/>
            </a:endParaRPr>
          </a:p>
          <a:p>
            <a:pPr marL="0" marR="0" lvl="0" indent="0" algn="ctr" defTabSz="457200" rtl="0" eaLnBrk="1" fontAlgn="auto" latinLnBrk="0" hangingPunct="1">
              <a:lnSpc>
                <a:spcPct val="100000"/>
              </a:lnSpc>
              <a:spcBef>
                <a:spcPts val="700"/>
              </a:spcBef>
              <a:spcAft>
                <a:spcPts val="0"/>
              </a:spcAft>
              <a:buClrTx/>
              <a:buSzTx/>
              <a:buFontTx/>
              <a:buNone/>
              <a:tabLst/>
              <a:defRPr/>
            </a:pPr>
            <a:endParaRPr kumimoji="0" lang="es-ES_tradnl" sz="800" b="1" i="1" u="none" strike="noStrike" kern="0" cap="none" spc="0" normalizeH="0" baseline="0" noProof="0" dirty="0">
              <a:ln>
                <a:noFill/>
              </a:ln>
              <a:solidFill>
                <a:srgbClr val="000000">
                  <a:lumMod val="50000"/>
                  <a:lumOff val="50000"/>
                </a:srgbClr>
              </a:solidFill>
              <a:effectLst/>
              <a:uLnTx/>
              <a:uFillTx/>
              <a:latin typeface="Helvetica Bold Oblique" pitchFamily="2" charset="0"/>
              <a:cs typeface="Gill Sans Light" panose="020B0302020104020203" pitchFamily="34" charset="-79"/>
              <a:sym typeface="Calibri"/>
            </a:endParaRPr>
          </a:p>
        </p:txBody>
      </p:sp>
      <p:sp>
        <p:nvSpPr>
          <p:cNvPr id="9" name="Subtitle 2">
            <a:extLst>
              <a:ext uri="{FF2B5EF4-FFF2-40B4-BE49-F238E27FC236}">
                <a16:creationId xmlns:a16="http://schemas.microsoft.com/office/drawing/2014/main" id="{8DDA4385-FCFA-0546-B851-5532FB129C67}"/>
              </a:ext>
            </a:extLst>
          </p:cNvPr>
          <p:cNvSpPr txBox="1">
            <a:spLocks/>
          </p:cNvSpPr>
          <p:nvPr/>
        </p:nvSpPr>
        <p:spPr>
          <a:xfrm>
            <a:off x="2110563" y="4723454"/>
            <a:ext cx="4880344" cy="300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 sz="900" b="1" i="1" u="none" strike="noStrike" kern="0" cap="none" spc="0" normalizeH="0" baseline="0" noProof="0" dirty="0">
                <a:ln>
                  <a:noFill/>
                </a:ln>
                <a:solidFill>
                  <a:srgbClr val="64B6C1"/>
                </a:solidFill>
                <a:effectLst/>
                <a:uLnTx/>
                <a:uFillTx/>
                <a:latin typeface="Calibri"/>
                <a:cs typeface="Calibri"/>
                <a:sym typeface="Calibri"/>
              </a:rPr>
              <a:t>Recuerda que, del servicio de cada uno de nosotros, depende el destino de TODOS.”</a:t>
            </a:r>
            <a:endParaRPr kumimoji="0" lang="es-ES_tradnl" sz="800" b="1" i="1" u="none" strike="noStrike" kern="0" cap="none" spc="0" normalizeH="0" baseline="0" noProof="0" dirty="0">
              <a:ln>
                <a:noFill/>
              </a:ln>
              <a:solidFill>
                <a:srgbClr val="64B6C1"/>
              </a:solidFill>
              <a:effectLst/>
              <a:uLnTx/>
              <a:uFillTx/>
              <a:latin typeface="Helvetica Bold Oblique" pitchFamily="2" charset="0"/>
              <a:cs typeface="Gill Sans Light" panose="020B0302020104020203" pitchFamily="34" charset="-79"/>
              <a:sym typeface="Calibri"/>
            </a:endParaRPr>
          </a:p>
        </p:txBody>
      </p:sp>
      <p:sp>
        <p:nvSpPr>
          <p:cNvPr id="23" name="CuadroTexto 22">
            <a:extLst>
              <a:ext uri="{FF2B5EF4-FFF2-40B4-BE49-F238E27FC236}">
                <a16:creationId xmlns:a16="http://schemas.microsoft.com/office/drawing/2014/main" id="{382B1BD7-EEC3-A995-3D95-607CDDB91D81}"/>
              </a:ext>
            </a:extLst>
          </p:cNvPr>
          <p:cNvSpPr txBox="1"/>
          <p:nvPr/>
        </p:nvSpPr>
        <p:spPr>
          <a:xfrm>
            <a:off x="1667791" y="1139693"/>
            <a:ext cx="588212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457200" rtl="0" eaLnBrk="1" fontAlgn="auto" latinLnBrk="0" hangingPunct="0">
              <a:lnSpc>
                <a:spcPct val="100000"/>
              </a:lnSpc>
              <a:spcBef>
                <a:spcPts val="0"/>
              </a:spcBef>
              <a:spcAft>
                <a:spcPts val="0"/>
              </a:spcAft>
              <a:buClrTx/>
              <a:buSzTx/>
              <a:buFontTx/>
              <a:buNone/>
              <a:tabLst/>
              <a:defRPr/>
            </a:pPr>
            <a:r>
              <a:rPr kumimoji="0" lang="es-MX" sz="1800" b="0" i="0" u="none" strike="noStrike" kern="0" cap="none" spc="0" normalizeH="0" baseline="0" noProof="0" dirty="0">
                <a:ln>
                  <a:noFill/>
                </a:ln>
                <a:solidFill>
                  <a:srgbClr val="262626"/>
                </a:solidFill>
                <a:effectLst/>
                <a:uLnTx/>
                <a:uFillTx/>
                <a:latin typeface="IBM Plex Sans" panose="020B0604020202020204" pitchFamily="34" charset="0"/>
                <a:cs typeface="Calibri"/>
                <a:sym typeface="Calibri"/>
              </a:rPr>
              <a:t>Las afectaciones directas sobre nuestra operación son:</a:t>
            </a:r>
            <a:endParaRPr kumimoji="0" lang="es-MX" sz="1800" b="0" i="0" u="none" strike="noStrike" kern="0" cap="none" spc="0" normalizeH="0" baseline="0" noProof="0" dirty="0">
              <a:ln>
                <a:noFill/>
              </a:ln>
              <a:solidFill>
                <a:srgbClr val="000000"/>
              </a:solidFill>
              <a:effectLst/>
              <a:uLnTx/>
              <a:uFillTx/>
              <a:latin typeface="Calibri"/>
              <a:cs typeface="Calibri"/>
              <a:sym typeface="Calibri"/>
            </a:endParaRPr>
          </a:p>
        </p:txBody>
      </p:sp>
      <p:graphicFrame>
        <p:nvGraphicFramePr>
          <p:cNvPr id="2" name="Diagrama 1">
            <a:extLst>
              <a:ext uri="{FF2B5EF4-FFF2-40B4-BE49-F238E27FC236}">
                <a16:creationId xmlns:a16="http://schemas.microsoft.com/office/drawing/2014/main" id="{4A109F12-89B0-BF8F-A039-0AFE4919E450}"/>
              </a:ext>
            </a:extLst>
          </p:cNvPr>
          <p:cNvGraphicFramePr/>
          <p:nvPr/>
        </p:nvGraphicFramePr>
        <p:xfrm>
          <a:off x="2637411" y="1280573"/>
          <a:ext cx="4072538" cy="3399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EAA1B5B4-11CF-FEDA-DA59-1243BC5FD70F}"/>
              </a:ext>
            </a:extLst>
          </p:cNvPr>
          <p:cNvSpPr txBox="1">
            <a:spLocks/>
          </p:cNvSpPr>
          <p:nvPr/>
        </p:nvSpPr>
        <p:spPr>
          <a:xfrm>
            <a:off x="414221" y="342070"/>
            <a:ext cx="7538753" cy="343687"/>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MX" sz="20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rPr>
              <a:t>Perspectivas para la solución en el surtido de refacciones </a:t>
            </a:r>
            <a:endParaRPr kumimoji="0" lang="en-US" sz="20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endParaRPr>
          </a:p>
        </p:txBody>
      </p:sp>
      <p:sp>
        <p:nvSpPr>
          <p:cNvPr id="11" name="Title 1">
            <a:extLst>
              <a:ext uri="{FF2B5EF4-FFF2-40B4-BE49-F238E27FC236}">
                <a16:creationId xmlns:a16="http://schemas.microsoft.com/office/drawing/2014/main" id="{93F78AE0-36D3-A2BF-1C48-16A17852B06A}"/>
              </a:ext>
            </a:extLst>
          </p:cNvPr>
          <p:cNvSpPr txBox="1">
            <a:spLocks/>
          </p:cNvSpPr>
          <p:nvPr/>
        </p:nvSpPr>
        <p:spPr>
          <a:xfrm>
            <a:off x="414222" y="685756"/>
            <a:ext cx="2709699" cy="253429"/>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_tradnl" sz="12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Calibri"/>
              </a:rPr>
              <a:t>Alternativas de Solución</a:t>
            </a:r>
          </a:p>
        </p:txBody>
      </p:sp>
    </p:spTree>
    <p:extLst>
      <p:ext uri="{BB962C8B-B14F-4D97-AF65-F5344CB8AC3E}">
        <p14:creationId xmlns:p14="http://schemas.microsoft.com/office/powerpoint/2010/main" val="277190272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E986352C-B345-5D43-BD6B-B37B605BD270}"/>
              </a:ext>
            </a:extLst>
          </p:cNvPr>
          <p:cNvSpPr txBox="1">
            <a:spLocks/>
          </p:cNvSpPr>
          <p:nvPr/>
        </p:nvSpPr>
        <p:spPr>
          <a:xfrm>
            <a:off x="2131826" y="4558647"/>
            <a:ext cx="4880344" cy="1999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“HAZ lo que dices que harás, HAZLO cuando dices</a:t>
            </a:r>
            <a:r>
              <a:rPr kumimoji="0" lang="en-US" sz="900" b="1" i="1" u="none" strike="noStrike" kern="0" cap="none" spc="0" normalizeH="0" baseline="0" noProof="0" dirty="0">
                <a:ln>
                  <a:noFill/>
                </a:ln>
                <a:solidFill>
                  <a:srgbClr val="0098AE"/>
                </a:solidFill>
                <a:effectLst/>
                <a:uLnTx/>
                <a:uFillTx/>
                <a:latin typeface="Calibri"/>
                <a:cs typeface="Calibri"/>
                <a:sym typeface="Calibri"/>
              </a:rPr>
              <a:t> </a:t>
            </a: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que lo harás y HAZLO bien desde la primera vez...</a:t>
            </a:r>
            <a:endParaRPr kumimoji="0" lang="en-US" sz="900" b="1" i="1" u="none" strike="noStrike" kern="0" cap="none" spc="0" normalizeH="0" baseline="0" noProof="0" dirty="0">
              <a:ln>
                <a:noFill/>
              </a:ln>
              <a:solidFill>
                <a:srgbClr val="0098AE"/>
              </a:solidFill>
              <a:effectLst/>
              <a:uLnTx/>
              <a:uFillTx/>
              <a:latin typeface="Calibri"/>
              <a:cs typeface="Calibri"/>
              <a:sym typeface="Calibri"/>
            </a:endParaRPr>
          </a:p>
          <a:p>
            <a:pPr marL="0" marR="0" lvl="0" indent="0" algn="ctr" defTabSz="457200" rtl="0" eaLnBrk="1" fontAlgn="auto" latinLnBrk="0" hangingPunct="1">
              <a:lnSpc>
                <a:spcPct val="100000"/>
              </a:lnSpc>
              <a:spcBef>
                <a:spcPts val="700"/>
              </a:spcBef>
              <a:spcAft>
                <a:spcPts val="0"/>
              </a:spcAft>
              <a:buClrTx/>
              <a:buSzTx/>
              <a:buFontTx/>
              <a:buNone/>
              <a:tabLst/>
              <a:defRPr/>
            </a:pPr>
            <a:endParaRPr kumimoji="0" lang="es-ES_tradnl" sz="800" b="1" i="1" u="none" strike="noStrike" kern="0" cap="none" spc="0" normalizeH="0" baseline="0" noProof="0" dirty="0">
              <a:ln>
                <a:noFill/>
              </a:ln>
              <a:solidFill>
                <a:srgbClr val="000000">
                  <a:lumMod val="50000"/>
                  <a:lumOff val="50000"/>
                </a:srgbClr>
              </a:solidFill>
              <a:effectLst/>
              <a:uLnTx/>
              <a:uFillTx/>
              <a:latin typeface="Helvetica Bold Oblique" pitchFamily="2" charset="0"/>
              <a:cs typeface="Gill Sans Light" panose="020B0302020104020203" pitchFamily="34" charset="-79"/>
              <a:sym typeface="Calibri"/>
            </a:endParaRPr>
          </a:p>
        </p:txBody>
      </p:sp>
      <p:sp>
        <p:nvSpPr>
          <p:cNvPr id="9" name="Subtitle 2">
            <a:extLst>
              <a:ext uri="{FF2B5EF4-FFF2-40B4-BE49-F238E27FC236}">
                <a16:creationId xmlns:a16="http://schemas.microsoft.com/office/drawing/2014/main" id="{8DDA4385-FCFA-0546-B851-5532FB129C67}"/>
              </a:ext>
            </a:extLst>
          </p:cNvPr>
          <p:cNvSpPr txBox="1">
            <a:spLocks/>
          </p:cNvSpPr>
          <p:nvPr/>
        </p:nvSpPr>
        <p:spPr>
          <a:xfrm>
            <a:off x="2110563" y="4723454"/>
            <a:ext cx="4880344" cy="3006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 sz="900" b="1" i="1" u="none" strike="noStrike" kern="0" cap="none" spc="0" normalizeH="0" baseline="0" noProof="0" dirty="0">
                <a:ln>
                  <a:noFill/>
                </a:ln>
                <a:solidFill>
                  <a:srgbClr val="64B6C1"/>
                </a:solidFill>
                <a:effectLst/>
                <a:uLnTx/>
                <a:uFillTx/>
                <a:latin typeface="Calibri"/>
                <a:cs typeface="Calibri"/>
                <a:sym typeface="Calibri"/>
              </a:rPr>
              <a:t>Recuerda que, del servicio de cada uno de nosotros, depende el destino de TODOS.”</a:t>
            </a:r>
            <a:endParaRPr kumimoji="0" lang="es-ES_tradnl" sz="800" b="1" i="1" u="none" strike="noStrike" kern="0" cap="none" spc="0" normalizeH="0" baseline="0" noProof="0" dirty="0">
              <a:ln>
                <a:noFill/>
              </a:ln>
              <a:solidFill>
                <a:srgbClr val="64B6C1"/>
              </a:solidFill>
              <a:effectLst/>
              <a:uLnTx/>
              <a:uFillTx/>
              <a:latin typeface="Helvetica Bold Oblique" pitchFamily="2" charset="0"/>
              <a:cs typeface="Gill Sans Light" panose="020B0302020104020203" pitchFamily="34" charset="-79"/>
              <a:sym typeface="Calibri"/>
            </a:endParaRPr>
          </a:p>
        </p:txBody>
      </p:sp>
      <p:sp>
        <p:nvSpPr>
          <p:cNvPr id="23" name="CuadroTexto 22">
            <a:extLst>
              <a:ext uri="{FF2B5EF4-FFF2-40B4-BE49-F238E27FC236}">
                <a16:creationId xmlns:a16="http://schemas.microsoft.com/office/drawing/2014/main" id="{382B1BD7-EEC3-A995-3D95-607CDDB91D81}"/>
              </a:ext>
            </a:extLst>
          </p:cNvPr>
          <p:cNvSpPr txBox="1"/>
          <p:nvPr/>
        </p:nvSpPr>
        <p:spPr>
          <a:xfrm>
            <a:off x="1667791" y="1139693"/>
            <a:ext cx="588212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457200" rtl="0" eaLnBrk="1" fontAlgn="auto" latinLnBrk="0" hangingPunct="0">
              <a:lnSpc>
                <a:spcPct val="100000"/>
              </a:lnSpc>
              <a:spcBef>
                <a:spcPts val="0"/>
              </a:spcBef>
              <a:spcAft>
                <a:spcPts val="0"/>
              </a:spcAft>
              <a:buClrTx/>
              <a:buSzTx/>
              <a:buFontTx/>
              <a:buNone/>
              <a:tabLst/>
              <a:defRPr/>
            </a:pPr>
            <a:r>
              <a:rPr kumimoji="0" lang="es-MX" sz="1800" b="0" i="0" u="none" strike="noStrike" kern="0" cap="none" spc="0" normalizeH="0" baseline="0" noProof="0" dirty="0">
                <a:ln>
                  <a:noFill/>
                </a:ln>
                <a:solidFill>
                  <a:srgbClr val="262626"/>
                </a:solidFill>
                <a:effectLst/>
                <a:uLnTx/>
                <a:uFillTx/>
                <a:latin typeface="IBM Plex Sans" panose="020B0604020202020204" pitchFamily="34" charset="0"/>
                <a:cs typeface="Calibri"/>
                <a:sym typeface="Calibri"/>
              </a:rPr>
              <a:t>Las alternativas de solución a ofrecer son:</a:t>
            </a:r>
            <a:endParaRPr kumimoji="0" lang="es-MX" sz="1800" b="0" i="0" u="none" strike="noStrike" kern="0" cap="none" spc="0" normalizeH="0" baseline="0" noProof="0" dirty="0">
              <a:ln>
                <a:noFill/>
              </a:ln>
              <a:solidFill>
                <a:srgbClr val="000000"/>
              </a:solidFill>
              <a:effectLst/>
              <a:uLnTx/>
              <a:uFillTx/>
              <a:latin typeface="Calibri"/>
              <a:cs typeface="Calibri"/>
              <a:sym typeface="Calibri"/>
            </a:endParaRPr>
          </a:p>
        </p:txBody>
      </p:sp>
      <p:graphicFrame>
        <p:nvGraphicFramePr>
          <p:cNvPr id="2" name="Diagrama 1">
            <a:extLst>
              <a:ext uri="{FF2B5EF4-FFF2-40B4-BE49-F238E27FC236}">
                <a16:creationId xmlns:a16="http://schemas.microsoft.com/office/drawing/2014/main" id="{4A109F12-89B0-BF8F-A039-0AFE4919E450}"/>
              </a:ext>
            </a:extLst>
          </p:cNvPr>
          <p:cNvGraphicFramePr/>
          <p:nvPr/>
        </p:nvGraphicFramePr>
        <p:xfrm>
          <a:off x="2637411" y="1280573"/>
          <a:ext cx="4072538" cy="3399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EAA1B5B4-11CF-FEDA-DA59-1243BC5FD70F}"/>
              </a:ext>
            </a:extLst>
          </p:cNvPr>
          <p:cNvSpPr txBox="1">
            <a:spLocks/>
          </p:cNvSpPr>
          <p:nvPr/>
        </p:nvSpPr>
        <p:spPr>
          <a:xfrm>
            <a:off x="414221" y="342070"/>
            <a:ext cx="7538753" cy="343687"/>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MX" sz="20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rPr>
              <a:t>Perspectivas para la solución en el surtido de refacciones </a:t>
            </a:r>
            <a:endParaRPr kumimoji="0" lang="en-US" sz="20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endParaRPr>
          </a:p>
        </p:txBody>
      </p:sp>
      <p:sp>
        <p:nvSpPr>
          <p:cNvPr id="11" name="Title 1">
            <a:extLst>
              <a:ext uri="{FF2B5EF4-FFF2-40B4-BE49-F238E27FC236}">
                <a16:creationId xmlns:a16="http://schemas.microsoft.com/office/drawing/2014/main" id="{93F78AE0-36D3-A2BF-1C48-16A17852B06A}"/>
              </a:ext>
            </a:extLst>
          </p:cNvPr>
          <p:cNvSpPr txBox="1">
            <a:spLocks/>
          </p:cNvSpPr>
          <p:nvPr/>
        </p:nvSpPr>
        <p:spPr>
          <a:xfrm>
            <a:off x="414222" y="685756"/>
            <a:ext cx="2709699" cy="253429"/>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_tradnl" sz="12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Calibri"/>
              </a:rPr>
              <a:t>Alternativas de Solución</a:t>
            </a:r>
          </a:p>
        </p:txBody>
      </p:sp>
    </p:spTree>
    <p:extLst>
      <p:ext uri="{BB962C8B-B14F-4D97-AF65-F5344CB8AC3E}">
        <p14:creationId xmlns:p14="http://schemas.microsoft.com/office/powerpoint/2010/main" val="425166486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E986352C-B345-5D43-BD6B-B37B605BD270}"/>
              </a:ext>
            </a:extLst>
          </p:cNvPr>
          <p:cNvSpPr txBox="1">
            <a:spLocks/>
          </p:cNvSpPr>
          <p:nvPr/>
        </p:nvSpPr>
        <p:spPr>
          <a:xfrm>
            <a:off x="2131826" y="4558647"/>
            <a:ext cx="4880344" cy="1999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“HAZ lo que dices que harás, HAZLO cuando dices</a:t>
            </a:r>
            <a:r>
              <a:rPr kumimoji="0" lang="en-US" sz="900" b="1" i="1" u="none" strike="noStrike" kern="0" cap="none" spc="0" normalizeH="0" baseline="0" noProof="0" dirty="0">
                <a:ln>
                  <a:noFill/>
                </a:ln>
                <a:solidFill>
                  <a:srgbClr val="0098AE"/>
                </a:solidFill>
                <a:effectLst/>
                <a:uLnTx/>
                <a:uFillTx/>
                <a:latin typeface="Calibri"/>
                <a:cs typeface="Calibri"/>
                <a:sym typeface="Calibri"/>
              </a:rPr>
              <a:t> </a:t>
            </a: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que lo harás y HAZLO bien desde la primera vez...</a:t>
            </a:r>
            <a:endParaRPr kumimoji="0" lang="en-US" sz="900" b="1" i="1" u="none" strike="noStrike" kern="0" cap="none" spc="0" normalizeH="0" baseline="0" noProof="0" dirty="0">
              <a:ln>
                <a:noFill/>
              </a:ln>
              <a:solidFill>
                <a:srgbClr val="0098AE"/>
              </a:solidFill>
              <a:effectLst/>
              <a:uLnTx/>
              <a:uFillTx/>
              <a:latin typeface="Calibri"/>
              <a:cs typeface="Calibri"/>
              <a:sym typeface="Calibri"/>
            </a:endParaRPr>
          </a:p>
          <a:p>
            <a:pPr marL="0" marR="0" lvl="0" indent="0" algn="ctr" defTabSz="457200" rtl="0" eaLnBrk="1" fontAlgn="auto" latinLnBrk="0" hangingPunct="1">
              <a:lnSpc>
                <a:spcPct val="100000"/>
              </a:lnSpc>
              <a:spcBef>
                <a:spcPts val="700"/>
              </a:spcBef>
              <a:spcAft>
                <a:spcPts val="0"/>
              </a:spcAft>
              <a:buClrTx/>
              <a:buSzTx/>
              <a:buFontTx/>
              <a:buNone/>
              <a:tabLst/>
              <a:defRPr/>
            </a:pPr>
            <a:endParaRPr kumimoji="0" lang="es-ES_tradnl" sz="800" b="1" i="1" u="none" strike="noStrike" kern="0" cap="none" spc="0" normalizeH="0" baseline="0" noProof="0" dirty="0">
              <a:ln>
                <a:noFill/>
              </a:ln>
              <a:solidFill>
                <a:srgbClr val="000000">
                  <a:lumMod val="50000"/>
                  <a:lumOff val="50000"/>
                </a:srgbClr>
              </a:solidFill>
              <a:effectLst/>
              <a:uLnTx/>
              <a:uFillTx/>
              <a:latin typeface="Helvetica Bold Oblique" pitchFamily="2" charset="0"/>
              <a:cs typeface="Gill Sans Light" panose="020B0302020104020203" pitchFamily="34" charset="-79"/>
              <a:sym typeface="Calibri"/>
            </a:endParaRPr>
          </a:p>
        </p:txBody>
      </p:sp>
      <p:sp>
        <p:nvSpPr>
          <p:cNvPr id="9" name="Subtitle 2">
            <a:extLst>
              <a:ext uri="{FF2B5EF4-FFF2-40B4-BE49-F238E27FC236}">
                <a16:creationId xmlns:a16="http://schemas.microsoft.com/office/drawing/2014/main" id="{8DDA4385-FCFA-0546-B851-5532FB129C67}"/>
              </a:ext>
            </a:extLst>
          </p:cNvPr>
          <p:cNvSpPr txBox="1">
            <a:spLocks/>
          </p:cNvSpPr>
          <p:nvPr/>
        </p:nvSpPr>
        <p:spPr>
          <a:xfrm>
            <a:off x="2110563" y="4723454"/>
            <a:ext cx="4880344" cy="300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 sz="900" b="1" i="1" u="none" strike="noStrike" kern="0" cap="none" spc="0" normalizeH="0" baseline="0" noProof="0" dirty="0">
                <a:ln>
                  <a:noFill/>
                </a:ln>
                <a:solidFill>
                  <a:srgbClr val="64B6C1"/>
                </a:solidFill>
                <a:effectLst/>
                <a:uLnTx/>
                <a:uFillTx/>
                <a:latin typeface="Calibri"/>
                <a:cs typeface="Calibri"/>
                <a:sym typeface="Calibri"/>
              </a:rPr>
              <a:t>Recuerda que, del servicio de cada uno de nosotros, depende el destino de TODOS.”</a:t>
            </a:r>
            <a:endParaRPr kumimoji="0" lang="es-ES_tradnl" sz="800" b="1" i="1" u="none" strike="noStrike" kern="0" cap="none" spc="0" normalizeH="0" baseline="0" noProof="0" dirty="0">
              <a:ln>
                <a:noFill/>
              </a:ln>
              <a:solidFill>
                <a:srgbClr val="64B6C1"/>
              </a:solidFill>
              <a:effectLst/>
              <a:uLnTx/>
              <a:uFillTx/>
              <a:latin typeface="Helvetica Bold Oblique" pitchFamily="2" charset="0"/>
              <a:cs typeface="Gill Sans Light" panose="020B0302020104020203" pitchFamily="34" charset="-79"/>
              <a:sym typeface="Calibri"/>
            </a:endParaRPr>
          </a:p>
        </p:txBody>
      </p:sp>
      <p:sp>
        <p:nvSpPr>
          <p:cNvPr id="7" name="Title 1">
            <a:extLst>
              <a:ext uri="{FF2B5EF4-FFF2-40B4-BE49-F238E27FC236}">
                <a16:creationId xmlns:a16="http://schemas.microsoft.com/office/drawing/2014/main" id="{03EF78D5-A071-60B2-1A2A-ECC121C04ED6}"/>
              </a:ext>
            </a:extLst>
          </p:cNvPr>
          <p:cNvSpPr txBox="1">
            <a:spLocks/>
          </p:cNvSpPr>
          <p:nvPr/>
        </p:nvSpPr>
        <p:spPr>
          <a:xfrm>
            <a:off x="414221" y="342070"/>
            <a:ext cx="7538753" cy="343687"/>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MX" sz="20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rPr>
              <a:t>Perspectivas para la solución en el surtido de refacciones </a:t>
            </a:r>
            <a:endParaRPr kumimoji="0" lang="en-US" sz="20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endParaRPr>
          </a:p>
        </p:txBody>
      </p:sp>
      <p:sp>
        <p:nvSpPr>
          <p:cNvPr id="10" name="Title 1">
            <a:extLst>
              <a:ext uri="{FF2B5EF4-FFF2-40B4-BE49-F238E27FC236}">
                <a16:creationId xmlns:a16="http://schemas.microsoft.com/office/drawing/2014/main" id="{EFCEFF82-1A97-FBBA-1F59-36F7E6ADC9B1}"/>
              </a:ext>
            </a:extLst>
          </p:cNvPr>
          <p:cNvSpPr txBox="1">
            <a:spLocks/>
          </p:cNvSpPr>
          <p:nvPr/>
        </p:nvSpPr>
        <p:spPr>
          <a:xfrm>
            <a:off x="414222" y="685756"/>
            <a:ext cx="2709699" cy="253429"/>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_tradnl" sz="12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Calibri"/>
              </a:rPr>
              <a:t>Alternativas de Solución</a:t>
            </a:r>
          </a:p>
        </p:txBody>
      </p:sp>
      <p:sp>
        <p:nvSpPr>
          <p:cNvPr id="2" name="Rectángulo: esquinas diagonales redondeadas 1">
            <a:extLst>
              <a:ext uri="{FF2B5EF4-FFF2-40B4-BE49-F238E27FC236}">
                <a16:creationId xmlns:a16="http://schemas.microsoft.com/office/drawing/2014/main" id="{BA5503BB-CD8D-F5A7-5222-3065070FDB18}"/>
              </a:ext>
            </a:extLst>
          </p:cNvPr>
          <p:cNvSpPr/>
          <p:nvPr/>
        </p:nvSpPr>
        <p:spPr>
          <a:xfrm>
            <a:off x="1256337" y="2174793"/>
            <a:ext cx="6631321" cy="1021554"/>
          </a:xfrm>
          <a:prstGeom prst="round2DiagRect">
            <a:avLst/>
          </a:prstGeom>
          <a:gradFill flip="none" rotWithShape="1">
            <a:gsLst>
              <a:gs pos="24000">
                <a:srgbClr val="9D268B"/>
              </a:gs>
              <a:gs pos="75000">
                <a:srgbClr val="188692"/>
              </a:gs>
              <a:gs pos="100000">
                <a:srgbClr val="39ADB5"/>
              </a:gs>
            </a:gsLst>
            <a:lin ang="0" scaled="1"/>
            <a:tileRect/>
          </a:gra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s-MX" sz="5400" b="1" i="0" u="none" strike="noStrike" kern="0" cap="none" spc="0" normalizeH="0" baseline="0" noProof="0" dirty="0">
                <a:ln>
                  <a:noFill/>
                </a:ln>
                <a:solidFill>
                  <a:srgbClr val="FFFFFF"/>
                </a:solidFill>
                <a:effectLst/>
                <a:uLnTx/>
                <a:uFillTx/>
                <a:latin typeface="IBM Plex Sans" panose="020B0503050203000203" pitchFamily="34" charset="0"/>
                <a:cs typeface="Calibri"/>
                <a:sym typeface="Calibri"/>
              </a:rPr>
              <a:t>“COMUNICACIÓN”</a:t>
            </a:r>
          </a:p>
        </p:txBody>
      </p:sp>
    </p:spTree>
    <p:extLst>
      <p:ext uri="{BB962C8B-B14F-4D97-AF65-F5344CB8AC3E}">
        <p14:creationId xmlns:p14="http://schemas.microsoft.com/office/powerpoint/2010/main" val="380692252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E986352C-B345-5D43-BD6B-B37B605BD270}"/>
              </a:ext>
            </a:extLst>
          </p:cNvPr>
          <p:cNvSpPr txBox="1">
            <a:spLocks/>
          </p:cNvSpPr>
          <p:nvPr/>
        </p:nvSpPr>
        <p:spPr>
          <a:xfrm>
            <a:off x="2131826" y="4558647"/>
            <a:ext cx="4880344" cy="1999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“HAZ lo que dices que harás, HAZLO cuando dices</a:t>
            </a:r>
            <a:r>
              <a:rPr kumimoji="0" lang="en-US" sz="900" b="1" i="1" u="none" strike="noStrike" kern="0" cap="none" spc="0" normalizeH="0" baseline="0" noProof="0" dirty="0">
                <a:ln>
                  <a:noFill/>
                </a:ln>
                <a:solidFill>
                  <a:srgbClr val="0098AE"/>
                </a:solidFill>
                <a:effectLst/>
                <a:uLnTx/>
                <a:uFillTx/>
                <a:latin typeface="Calibri"/>
                <a:cs typeface="Calibri"/>
                <a:sym typeface="Calibri"/>
              </a:rPr>
              <a:t> </a:t>
            </a: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que lo harás y HAZLO bien desde la primera vez...</a:t>
            </a:r>
            <a:endParaRPr kumimoji="0" lang="en-US" sz="900" b="1" i="1" u="none" strike="noStrike" kern="0" cap="none" spc="0" normalizeH="0" baseline="0" noProof="0" dirty="0">
              <a:ln>
                <a:noFill/>
              </a:ln>
              <a:solidFill>
                <a:srgbClr val="0098AE"/>
              </a:solidFill>
              <a:effectLst/>
              <a:uLnTx/>
              <a:uFillTx/>
              <a:latin typeface="Calibri"/>
              <a:cs typeface="Calibri"/>
              <a:sym typeface="Calibri"/>
            </a:endParaRPr>
          </a:p>
          <a:p>
            <a:pPr marL="0" marR="0" lvl="0" indent="0" algn="ctr" defTabSz="457200" rtl="0" eaLnBrk="1" fontAlgn="auto" latinLnBrk="0" hangingPunct="1">
              <a:lnSpc>
                <a:spcPct val="100000"/>
              </a:lnSpc>
              <a:spcBef>
                <a:spcPts val="700"/>
              </a:spcBef>
              <a:spcAft>
                <a:spcPts val="0"/>
              </a:spcAft>
              <a:buClrTx/>
              <a:buSzTx/>
              <a:buFontTx/>
              <a:buNone/>
              <a:tabLst/>
              <a:defRPr/>
            </a:pPr>
            <a:endParaRPr kumimoji="0" lang="es-ES_tradnl" sz="800" b="1" i="1" u="none" strike="noStrike" kern="0" cap="none" spc="0" normalizeH="0" baseline="0" noProof="0" dirty="0">
              <a:ln>
                <a:noFill/>
              </a:ln>
              <a:solidFill>
                <a:srgbClr val="000000">
                  <a:lumMod val="50000"/>
                  <a:lumOff val="50000"/>
                </a:srgbClr>
              </a:solidFill>
              <a:effectLst/>
              <a:uLnTx/>
              <a:uFillTx/>
              <a:latin typeface="Helvetica Bold Oblique" pitchFamily="2" charset="0"/>
              <a:cs typeface="Gill Sans Light" panose="020B0302020104020203" pitchFamily="34" charset="-79"/>
              <a:sym typeface="Calibri"/>
            </a:endParaRPr>
          </a:p>
        </p:txBody>
      </p:sp>
      <p:sp>
        <p:nvSpPr>
          <p:cNvPr id="9" name="Subtitle 2">
            <a:extLst>
              <a:ext uri="{FF2B5EF4-FFF2-40B4-BE49-F238E27FC236}">
                <a16:creationId xmlns:a16="http://schemas.microsoft.com/office/drawing/2014/main" id="{8DDA4385-FCFA-0546-B851-5532FB129C67}"/>
              </a:ext>
            </a:extLst>
          </p:cNvPr>
          <p:cNvSpPr txBox="1">
            <a:spLocks/>
          </p:cNvSpPr>
          <p:nvPr/>
        </p:nvSpPr>
        <p:spPr>
          <a:xfrm>
            <a:off x="2110563" y="4723454"/>
            <a:ext cx="4880344" cy="300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 sz="900" b="1" i="1" u="none" strike="noStrike" kern="0" cap="none" spc="0" normalizeH="0" baseline="0" noProof="0" dirty="0">
                <a:ln>
                  <a:noFill/>
                </a:ln>
                <a:solidFill>
                  <a:srgbClr val="64B6C1"/>
                </a:solidFill>
                <a:effectLst/>
                <a:uLnTx/>
                <a:uFillTx/>
                <a:latin typeface="Calibri"/>
                <a:cs typeface="Calibri"/>
                <a:sym typeface="Calibri"/>
              </a:rPr>
              <a:t>Recuerda que, del servicio de cada uno de nosotros, depende el destino de TODOS.”</a:t>
            </a:r>
            <a:endParaRPr kumimoji="0" lang="es-ES_tradnl" sz="800" b="1" i="1" u="none" strike="noStrike" kern="0" cap="none" spc="0" normalizeH="0" baseline="0" noProof="0" dirty="0">
              <a:ln>
                <a:noFill/>
              </a:ln>
              <a:solidFill>
                <a:srgbClr val="64B6C1"/>
              </a:solidFill>
              <a:effectLst/>
              <a:uLnTx/>
              <a:uFillTx/>
              <a:latin typeface="Helvetica Bold Oblique" pitchFamily="2" charset="0"/>
              <a:cs typeface="Gill Sans Light" panose="020B0302020104020203" pitchFamily="34" charset="-79"/>
              <a:sym typeface="Calibri"/>
            </a:endParaRPr>
          </a:p>
        </p:txBody>
      </p:sp>
      <p:pic>
        <p:nvPicPr>
          <p:cNvPr id="3" name="Imagen 2">
            <a:extLst>
              <a:ext uri="{FF2B5EF4-FFF2-40B4-BE49-F238E27FC236}">
                <a16:creationId xmlns:a16="http://schemas.microsoft.com/office/drawing/2014/main" id="{BE6E6BCE-F32C-5FE3-F376-DAB047959D16}"/>
              </a:ext>
            </a:extLst>
          </p:cNvPr>
          <p:cNvPicPr>
            <a:picLocks noChangeAspect="1"/>
          </p:cNvPicPr>
          <p:nvPr/>
        </p:nvPicPr>
        <p:blipFill>
          <a:blip r:embed="rId3"/>
          <a:stretch>
            <a:fillRect/>
          </a:stretch>
        </p:blipFill>
        <p:spPr>
          <a:xfrm>
            <a:off x="814387" y="1231119"/>
            <a:ext cx="7515225" cy="3200400"/>
          </a:xfrm>
          <a:prstGeom prst="rect">
            <a:avLst/>
          </a:prstGeom>
        </p:spPr>
      </p:pic>
      <p:sp>
        <p:nvSpPr>
          <p:cNvPr id="10" name="Title 1">
            <a:extLst>
              <a:ext uri="{FF2B5EF4-FFF2-40B4-BE49-F238E27FC236}">
                <a16:creationId xmlns:a16="http://schemas.microsoft.com/office/drawing/2014/main" id="{696724D6-7ED9-C070-CD57-C30D917071DD}"/>
              </a:ext>
            </a:extLst>
          </p:cNvPr>
          <p:cNvSpPr txBox="1">
            <a:spLocks/>
          </p:cNvSpPr>
          <p:nvPr/>
        </p:nvSpPr>
        <p:spPr>
          <a:xfrm>
            <a:off x="414221" y="342070"/>
            <a:ext cx="7538753" cy="343687"/>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MX" sz="20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rPr>
              <a:t>Perspectivas para la solución en el surtido de refacciones </a:t>
            </a:r>
            <a:endParaRPr kumimoji="0" lang="en-US" sz="20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endParaRPr>
          </a:p>
        </p:txBody>
      </p:sp>
      <p:sp>
        <p:nvSpPr>
          <p:cNvPr id="11" name="Title 1">
            <a:extLst>
              <a:ext uri="{FF2B5EF4-FFF2-40B4-BE49-F238E27FC236}">
                <a16:creationId xmlns:a16="http://schemas.microsoft.com/office/drawing/2014/main" id="{4EEDD65B-3490-DACA-1E88-BD5B1338CCA9}"/>
              </a:ext>
            </a:extLst>
          </p:cNvPr>
          <p:cNvSpPr txBox="1">
            <a:spLocks/>
          </p:cNvSpPr>
          <p:nvPr/>
        </p:nvSpPr>
        <p:spPr>
          <a:xfrm>
            <a:off x="414222" y="685756"/>
            <a:ext cx="2709699" cy="253429"/>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_tradnl" sz="12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Calibri"/>
              </a:rPr>
              <a:t>Alternativas de Solución</a:t>
            </a:r>
          </a:p>
        </p:txBody>
      </p:sp>
    </p:spTree>
    <p:extLst>
      <p:ext uri="{BB962C8B-B14F-4D97-AF65-F5344CB8AC3E}">
        <p14:creationId xmlns:p14="http://schemas.microsoft.com/office/powerpoint/2010/main" val="150719336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E986352C-B345-5D43-BD6B-B37B605BD270}"/>
              </a:ext>
            </a:extLst>
          </p:cNvPr>
          <p:cNvSpPr txBox="1">
            <a:spLocks/>
          </p:cNvSpPr>
          <p:nvPr/>
        </p:nvSpPr>
        <p:spPr>
          <a:xfrm>
            <a:off x="2131826" y="4558647"/>
            <a:ext cx="4880344" cy="1999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“HAZ lo que dices que harás, HAZLO cuando dices</a:t>
            </a:r>
            <a:r>
              <a:rPr kumimoji="0" lang="en-US" sz="900" b="1" i="1" u="none" strike="noStrike" kern="0" cap="none" spc="0" normalizeH="0" baseline="0" noProof="0" dirty="0">
                <a:ln>
                  <a:noFill/>
                </a:ln>
                <a:solidFill>
                  <a:srgbClr val="0098AE"/>
                </a:solidFill>
                <a:effectLst/>
                <a:uLnTx/>
                <a:uFillTx/>
                <a:latin typeface="Calibri"/>
                <a:cs typeface="Calibri"/>
                <a:sym typeface="Calibri"/>
              </a:rPr>
              <a:t> </a:t>
            </a:r>
            <a:r>
              <a:rPr kumimoji="0" lang="es-ES_tradnl" sz="900" b="1" i="1" u="none" strike="noStrike" kern="0" cap="none" spc="0" normalizeH="0" baseline="0" noProof="0" dirty="0">
                <a:ln>
                  <a:noFill/>
                </a:ln>
                <a:solidFill>
                  <a:srgbClr val="0098AE"/>
                </a:solidFill>
                <a:effectLst/>
                <a:uLnTx/>
                <a:uFillTx/>
                <a:latin typeface="Calibri"/>
                <a:cs typeface="Calibri"/>
                <a:sym typeface="Calibri"/>
              </a:rPr>
              <a:t>que lo harás y HAZLO bien desde la primera vez...</a:t>
            </a:r>
            <a:endParaRPr kumimoji="0" lang="en-US" sz="900" b="1" i="1" u="none" strike="noStrike" kern="0" cap="none" spc="0" normalizeH="0" baseline="0" noProof="0" dirty="0">
              <a:ln>
                <a:noFill/>
              </a:ln>
              <a:solidFill>
                <a:srgbClr val="0098AE"/>
              </a:solidFill>
              <a:effectLst/>
              <a:uLnTx/>
              <a:uFillTx/>
              <a:latin typeface="Calibri"/>
              <a:cs typeface="Calibri"/>
              <a:sym typeface="Calibri"/>
            </a:endParaRPr>
          </a:p>
          <a:p>
            <a:pPr marL="0" marR="0" lvl="0" indent="0" algn="ctr" defTabSz="457200" rtl="0" eaLnBrk="1" fontAlgn="auto" latinLnBrk="0" hangingPunct="1">
              <a:lnSpc>
                <a:spcPct val="100000"/>
              </a:lnSpc>
              <a:spcBef>
                <a:spcPts val="700"/>
              </a:spcBef>
              <a:spcAft>
                <a:spcPts val="0"/>
              </a:spcAft>
              <a:buClrTx/>
              <a:buSzTx/>
              <a:buFontTx/>
              <a:buNone/>
              <a:tabLst/>
              <a:defRPr/>
            </a:pPr>
            <a:endParaRPr kumimoji="0" lang="es-ES_tradnl" sz="800" b="1" i="1" u="none" strike="noStrike" kern="0" cap="none" spc="0" normalizeH="0" baseline="0" noProof="0" dirty="0">
              <a:ln>
                <a:noFill/>
              </a:ln>
              <a:solidFill>
                <a:srgbClr val="000000">
                  <a:lumMod val="50000"/>
                  <a:lumOff val="50000"/>
                </a:srgbClr>
              </a:solidFill>
              <a:effectLst/>
              <a:uLnTx/>
              <a:uFillTx/>
              <a:latin typeface="Helvetica Bold Oblique" pitchFamily="2" charset="0"/>
              <a:cs typeface="Gill Sans Light" panose="020B0302020104020203" pitchFamily="34" charset="-79"/>
              <a:sym typeface="Calibri"/>
            </a:endParaRPr>
          </a:p>
        </p:txBody>
      </p:sp>
      <p:sp>
        <p:nvSpPr>
          <p:cNvPr id="9" name="Subtitle 2">
            <a:extLst>
              <a:ext uri="{FF2B5EF4-FFF2-40B4-BE49-F238E27FC236}">
                <a16:creationId xmlns:a16="http://schemas.microsoft.com/office/drawing/2014/main" id="{8DDA4385-FCFA-0546-B851-5532FB129C67}"/>
              </a:ext>
            </a:extLst>
          </p:cNvPr>
          <p:cNvSpPr txBox="1">
            <a:spLocks/>
          </p:cNvSpPr>
          <p:nvPr/>
        </p:nvSpPr>
        <p:spPr>
          <a:xfrm>
            <a:off x="2110563" y="4723454"/>
            <a:ext cx="4880344" cy="3006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marR="0" lvl="0" indent="0" algn="ctr" defTabSz="457200" rtl="0" eaLnBrk="1" fontAlgn="auto" latinLnBrk="0" hangingPunct="0">
              <a:lnSpc>
                <a:spcPct val="100000"/>
              </a:lnSpc>
              <a:spcBef>
                <a:spcPts val="700"/>
              </a:spcBef>
              <a:spcAft>
                <a:spcPts val="0"/>
              </a:spcAft>
              <a:buClrTx/>
              <a:buSzTx/>
              <a:buFontTx/>
              <a:buNone/>
              <a:tabLst/>
              <a:defRPr/>
            </a:pPr>
            <a:r>
              <a:rPr kumimoji="0" lang="es-ES" sz="900" b="1" i="1" u="none" strike="noStrike" kern="0" cap="none" spc="0" normalizeH="0" baseline="0" noProof="0" dirty="0">
                <a:ln>
                  <a:noFill/>
                </a:ln>
                <a:solidFill>
                  <a:srgbClr val="64B6C1"/>
                </a:solidFill>
                <a:effectLst/>
                <a:uLnTx/>
                <a:uFillTx/>
                <a:latin typeface="Calibri"/>
                <a:cs typeface="Calibri"/>
                <a:sym typeface="Calibri"/>
              </a:rPr>
              <a:t>Recuerda que, del servicio de cada uno de nosotros, depende el destino de TODOS.”</a:t>
            </a:r>
            <a:endParaRPr kumimoji="0" lang="es-ES_tradnl" sz="800" b="1" i="1" u="none" strike="noStrike" kern="0" cap="none" spc="0" normalizeH="0" baseline="0" noProof="0" dirty="0">
              <a:ln>
                <a:noFill/>
              </a:ln>
              <a:solidFill>
                <a:srgbClr val="64B6C1"/>
              </a:solidFill>
              <a:effectLst/>
              <a:uLnTx/>
              <a:uFillTx/>
              <a:latin typeface="Helvetica Bold Oblique" pitchFamily="2" charset="0"/>
              <a:cs typeface="Gill Sans Light" panose="020B0302020104020203" pitchFamily="34" charset="-79"/>
              <a:sym typeface="Calibri"/>
            </a:endParaRPr>
          </a:p>
        </p:txBody>
      </p:sp>
      <p:pic>
        <p:nvPicPr>
          <p:cNvPr id="7" name="Imagen 6">
            <a:extLst>
              <a:ext uri="{FF2B5EF4-FFF2-40B4-BE49-F238E27FC236}">
                <a16:creationId xmlns:a16="http://schemas.microsoft.com/office/drawing/2014/main" id="{98921020-E5F3-83EF-94DE-064648675541}"/>
              </a:ext>
            </a:extLst>
          </p:cNvPr>
          <p:cNvPicPr>
            <a:picLocks noChangeAspect="1"/>
          </p:cNvPicPr>
          <p:nvPr/>
        </p:nvPicPr>
        <p:blipFill>
          <a:blip r:embed="rId3"/>
          <a:stretch>
            <a:fillRect/>
          </a:stretch>
        </p:blipFill>
        <p:spPr>
          <a:xfrm>
            <a:off x="722300" y="1086271"/>
            <a:ext cx="7145548" cy="3325290"/>
          </a:xfrm>
          <a:prstGeom prst="rect">
            <a:avLst/>
          </a:prstGeom>
        </p:spPr>
      </p:pic>
      <p:sp>
        <p:nvSpPr>
          <p:cNvPr id="10" name="Title 1">
            <a:extLst>
              <a:ext uri="{FF2B5EF4-FFF2-40B4-BE49-F238E27FC236}">
                <a16:creationId xmlns:a16="http://schemas.microsoft.com/office/drawing/2014/main" id="{093B3D40-5E91-4916-2330-E0A8CCB2EBB2}"/>
              </a:ext>
            </a:extLst>
          </p:cNvPr>
          <p:cNvSpPr txBox="1">
            <a:spLocks/>
          </p:cNvSpPr>
          <p:nvPr/>
        </p:nvSpPr>
        <p:spPr>
          <a:xfrm>
            <a:off x="414221" y="342070"/>
            <a:ext cx="7538753" cy="343687"/>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MX" sz="20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rPr>
              <a:t>Perspectivas para la solución en el surtido de refacciones </a:t>
            </a:r>
            <a:endParaRPr kumimoji="0" lang="en-US" sz="2000" b="1" i="0" u="none" strike="noStrike" kern="1200" cap="none" spc="0" normalizeH="0" baseline="0" noProof="0" dirty="0">
              <a:ln>
                <a:noFill/>
              </a:ln>
              <a:solidFill>
                <a:srgbClr val="9D268B"/>
              </a:solidFill>
              <a:effectLst/>
              <a:uLnTx/>
              <a:uFillTx/>
              <a:latin typeface="Arial" panose="020B0604020202020204" pitchFamily="34" charset="0"/>
              <a:cs typeface="Arial" panose="020B0604020202020204" pitchFamily="34" charset="0"/>
              <a:sym typeface="Calibri"/>
            </a:endParaRPr>
          </a:p>
        </p:txBody>
      </p:sp>
      <p:sp>
        <p:nvSpPr>
          <p:cNvPr id="11" name="Title 1">
            <a:extLst>
              <a:ext uri="{FF2B5EF4-FFF2-40B4-BE49-F238E27FC236}">
                <a16:creationId xmlns:a16="http://schemas.microsoft.com/office/drawing/2014/main" id="{52A72A23-73EE-C006-1A1F-6AD3554B2E70}"/>
              </a:ext>
            </a:extLst>
          </p:cNvPr>
          <p:cNvSpPr txBox="1">
            <a:spLocks/>
          </p:cNvSpPr>
          <p:nvPr/>
        </p:nvSpPr>
        <p:spPr>
          <a:xfrm>
            <a:off x="414222" y="685756"/>
            <a:ext cx="2709699" cy="253429"/>
          </a:xfrm>
          <a:prstGeom prst="rect">
            <a:avLst/>
          </a:prstGeom>
        </p:spPr>
        <p:txBody>
          <a:bodyPr vert="horz" lIns="34286" tIns="17143" rIns="34286" bIns="171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_tradnl" sz="12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Calibri"/>
              </a:rPr>
              <a:t>Alternativas de Solución</a:t>
            </a:r>
          </a:p>
        </p:txBody>
      </p:sp>
    </p:spTree>
    <p:extLst>
      <p:ext uri="{BB962C8B-B14F-4D97-AF65-F5344CB8AC3E}">
        <p14:creationId xmlns:p14="http://schemas.microsoft.com/office/powerpoint/2010/main" val="2629064130"/>
      </p:ext>
    </p:extLst>
  </p:cSld>
  <p:clrMapOvr>
    <a:masterClrMapping/>
  </p:clrMapOvr>
  <p:transition spd="med"/>
</p:sld>
</file>

<file path=ppt/theme/theme1.xml><?xml version="1.0" encoding="utf-8"?>
<a:theme xmlns:a="http://schemas.openxmlformats.org/drawingml/2006/main" name="1_Tema de Office">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otalTime>3053</TotalTime>
  <Words>2092</Words>
  <Application>Microsoft Office PowerPoint</Application>
  <PresentationFormat>Presentación en pantalla (16:9)</PresentationFormat>
  <Paragraphs>162</Paragraphs>
  <Slides>24</Slides>
  <Notes>22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24</vt:i4>
      </vt:variant>
    </vt:vector>
  </HeadingPairs>
  <TitlesOfParts>
    <vt:vector size="33" baseType="lpstr">
      <vt:lpstr>Arial</vt:lpstr>
      <vt:lpstr>Calibri</vt:lpstr>
      <vt:lpstr>Century Gothic</vt:lpstr>
      <vt:lpstr>Courier New</vt:lpstr>
      <vt:lpstr>Helvetica</vt:lpstr>
      <vt:lpstr>Helvetica Bold Oblique</vt:lpstr>
      <vt:lpstr>IBM Plex Sans</vt:lpstr>
      <vt:lpstr>ReithSans</vt:lpstr>
      <vt:lpstr>1_Tema de Office</vt:lpstr>
      <vt:lpstr>Presentación de PowerPoint</vt:lpstr>
      <vt:lpstr>“Los precios importación de productos desde China se han disparado”</vt:lpstr>
      <vt:lpstr>¿Qué afectaciones implica?</vt:lpstr>
      <vt:lpstr>Los automóviles nuevos a menudo incluyen más de 100 microprocesadores y los fabricantes simplemente no pudieron obtenerlos todos.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Sergio Enrique Alvarez (siniestros metropolitana)</dc:creator>
  <cp:lastModifiedBy>Quálitas Eventos 03 (Claudia Guzman)</cp:lastModifiedBy>
  <cp:revision>88</cp:revision>
  <dcterms:modified xsi:type="dcterms:W3CDTF">2022-07-01T17:09:59Z</dcterms:modified>
</cp:coreProperties>
</file>