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57" r:id="rId5"/>
    <p:sldId id="280" r:id="rId6"/>
    <p:sldId id="281" r:id="rId7"/>
    <p:sldId id="283" r:id="rId8"/>
    <p:sldId id="284" r:id="rId9"/>
    <p:sldId id="286" r:id="rId10"/>
    <p:sldId id="288" r:id="rId11"/>
    <p:sldId id="289" r:id="rId12"/>
    <p:sldId id="290" r:id="rId13"/>
    <p:sldId id="291" r:id="rId14"/>
    <p:sldId id="292" r:id="rId15"/>
    <p:sldId id="295" r:id="rId16"/>
    <p:sldId id="259" r:id="rId17"/>
    <p:sldId id="299" r:id="rId18"/>
    <p:sldId id="260" r:id="rId19"/>
    <p:sldId id="293" r:id="rId20"/>
    <p:sldId id="294" r:id="rId21"/>
    <p:sldId id="296" r:id="rId22"/>
    <p:sldId id="297" r:id="rId23"/>
    <p:sldId id="298" r:id="rId24"/>
    <p:sldId id="258" r:id="rId2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268B"/>
    <a:srgbClr val="39ADB5"/>
    <a:srgbClr val="80237F"/>
    <a:srgbClr val="188692"/>
    <a:srgbClr val="6B1079"/>
    <a:srgbClr val="209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000" autoAdjust="0"/>
    <p:restoredTop sz="94698"/>
  </p:normalViewPr>
  <p:slideViewPr>
    <p:cSldViewPr snapToGrid="0" snapToObjects="1">
      <p:cViewPr varScale="1">
        <p:scale>
          <a:sx n="142" d="100"/>
          <a:sy n="142" d="100"/>
        </p:scale>
        <p:origin x="31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88C12-AA10-43F4-A86C-C8E7A518A26C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8E57D2-2195-488A-B3C8-DD10F1BBD824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>
              <a:solidFill>
                <a:schemeClr val="bg1"/>
              </a:solidFill>
              <a:latin typeface="Berlin Sans FB" panose="020E0602020502020306" pitchFamily="34" charset="0"/>
            </a:rPr>
            <a:t>Enfriamiento   12%</a:t>
          </a:r>
          <a:endParaRPr lang="en-US" dirty="0">
            <a:solidFill>
              <a:schemeClr val="bg1"/>
            </a:solidFill>
            <a:latin typeface="Berlin Sans FB" panose="020E0602020502020306" pitchFamily="34" charset="0"/>
          </a:endParaRPr>
        </a:p>
      </dgm:t>
    </dgm:pt>
    <dgm:pt modelId="{331D1458-E2A0-44C0-9F97-FBA65E8CE497}" type="parTrans" cxnId="{68153C1D-BC44-45BE-AD61-7A6F2C69F264}">
      <dgm:prSet/>
      <dgm:spPr/>
      <dgm:t>
        <a:bodyPr/>
        <a:lstStyle/>
        <a:p>
          <a:endParaRPr lang="en-US">
            <a:latin typeface="Berlin Sans FB" panose="020E0602020502020306" pitchFamily="34" charset="0"/>
          </a:endParaRPr>
        </a:p>
      </dgm:t>
    </dgm:pt>
    <dgm:pt modelId="{CC6344A6-46B8-4994-9696-62055EEE7D20}" type="sibTrans" cxnId="{68153C1D-BC44-45BE-AD61-7A6F2C69F264}">
      <dgm:prSet/>
      <dgm:spPr/>
      <dgm:t>
        <a:bodyPr/>
        <a:lstStyle/>
        <a:p>
          <a:endParaRPr lang="en-US">
            <a:latin typeface="Berlin Sans FB" panose="020E0602020502020306" pitchFamily="34" charset="0"/>
          </a:endParaRPr>
        </a:p>
      </dgm:t>
    </dgm:pt>
    <dgm:pt modelId="{085BAD9B-F449-4BBF-B5AE-24DD01D2D7B0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>
              <a:solidFill>
                <a:schemeClr val="bg1"/>
              </a:solidFill>
              <a:latin typeface="Berlin Sans FB" panose="020E0602020502020306" pitchFamily="34" charset="0"/>
            </a:rPr>
            <a:t>Genérico     23%</a:t>
          </a:r>
          <a:endParaRPr lang="en-US" dirty="0">
            <a:solidFill>
              <a:schemeClr val="bg1"/>
            </a:solidFill>
            <a:latin typeface="Berlin Sans FB" panose="020E0602020502020306" pitchFamily="34" charset="0"/>
          </a:endParaRPr>
        </a:p>
      </dgm:t>
    </dgm:pt>
    <dgm:pt modelId="{FDC0C047-B8FD-46E7-92A2-25D941FE3BCB}" type="parTrans" cxnId="{74E73739-7CF0-419D-A1E8-3EC35929985C}">
      <dgm:prSet/>
      <dgm:spPr/>
      <dgm:t>
        <a:bodyPr/>
        <a:lstStyle/>
        <a:p>
          <a:endParaRPr lang="en-US">
            <a:latin typeface="Berlin Sans FB" panose="020E0602020502020306" pitchFamily="34" charset="0"/>
          </a:endParaRPr>
        </a:p>
      </dgm:t>
    </dgm:pt>
    <dgm:pt modelId="{9B3AD357-9905-4800-BA23-5547B33BF63F}" type="sibTrans" cxnId="{74E73739-7CF0-419D-A1E8-3EC35929985C}">
      <dgm:prSet/>
      <dgm:spPr/>
      <dgm:t>
        <a:bodyPr/>
        <a:lstStyle/>
        <a:p>
          <a:endParaRPr lang="en-US">
            <a:latin typeface="Berlin Sans FB" panose="020E0602020502020306" pitchFamily="34" charset="0"/>
          </a:endParaRPr>
        </a:p>
      </dgm:t>
    </dgm:pt>
    <dgm:pt modelId="{AC3082E4-AE67-401E-AE48-F5AD18D86AA2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>
              <a:solidFill>
                <a:schemeClr val="bg1"/>
              </a:solidFill>
              <a:latin typeface="Berlin Sans FB" panose="020E0602020502020306" pitchFamily="34" charset="0"/>
            </a:rPr>
            <a:t>Usado  16%</a:t>
          </a:r>
          <a:endParaRPr lang="en-US" dirty="0">
            <a:solidFill>
              <a:schemeClr val="bg1"/>
            </a:solidFill>
            <a:latin typeface="Berlin Sans FB" panose="020E0602020502020306" pitchFamily="34" charset="0"/>
          </a:endParaRPr>
        </a:p>
      </dgm:t>
    </dgm:pt>
    <dgm:pt modelId="{61A0B9C0-4654-4566-B412-FBCDD02FB8C2}" type="parTrans" cxnId="{87FB72A3-BB09-4B40-83EF-A72FCA3CA94F}">
      <dgm:prSet/>
      <dgm:spPr/>
      <dgm:t>
        <a:bodyPr/>
        <a:lstStyle/>
        <a:p>
          <a:endParaRPr lang="en-US">
            <a:latin typeface="Berlin Sans FB" panose="020E0602020502020306" pitchFamily="34" charset="0"/>
          </a:endParaRPr>
        </a:p>
      </dgm:t>
    </dgm:pt>
    <dgm:pt modelId="{55F7DE9B-D3E4-4532-8CE5-8CFC321EC1BA}" type="sibTrans" cxnId="{87FB72A3-BB09-4B40-83EF-A72FCA3CA94F}">
      <dgm:prSet/>
      <dgm:spPr/>
      <dgm:t>
        <a:bodyPr/>
        <a:lstStyle/>
        <a:p>
          <a:endParaRPr lang="en-US">
            <a:latin typeface="Berlin Sans FB" panose="020E0602020502020306" pitchFamily="34" charset="0"/>
          </a:endParaRPr>
        </a:p>
      </dgm:t>
    </dgm:pt>
    <dgm:pt modelId="{25CCC98B-3A2D-48E0-91D0-66097CA54D4C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>
              <a:solidFill>
                <a:schemeClr val="bg1"/>
              </a:solidFill>
              <a:latin typeface="Berlin Sans FB" panose="020E0602020502020306" pitchFamily="34" charset="0"/>
            </a:rPr>
            <a:t>Suspensiones 12%</a:t>
          </a:r>
          <a:endParaRPr lang="en-US" dirty="0">
            <a:solidFill>
              <a:schemeClr val="bg1"/>
            </a:solidFill>
            <a:latin typeface="Berlin Sans FB" panose="020E0602020502020306" pitchFamily="34" charset="0"/>
          </a:endParaRPr>
        </a:p>
      </dgm:t>
    </dgm:pt>
    <dgm:pt modelId="{4FD4691E-7EEF-4EDB-A513-28D42D0A5EBE}" type="parTrans" cxnId="{F104DA5D-E624-4683-BD6F-CE3D4C726DEB}">
      <dgm:prSet/>
      <dgm:spPr/>
      <dgm:t>
        <a:bodyPr/>
        <a:lstStyle/>
        <a:p>
          <a:endParaRPr lang="en-US">
            <a:latin typeface="Berlin Sans FB" panose="020E0602020502020306" pitchFamily="34" charset="0"/>
          </a:endParaRPr>
        </a:p>
      </dgm:t>
    </dgm:pt>
    <dgm:pt modelId="{29C47FD2-F28D-4292-A015-26A968ADA751}" type="sibTrans" cxnId="{F104DA5D-E624-4683-BD6F-CE3D4C726DEB}">
      <dgm:prSet/>
      <dgm:spPr/>
      <dgm:t>
        <a:bodyPr/>
        <a:lstStyle/>
        <a:p>
          <a:endParaRPr lang="en-US">
            <a:latin typeface="Berlin Sans FB" panose="020E0602020502020306" pitchFamily="34" charset="0"/>
          </a:endParaRPr>
        </a:p>
      </dgm:t>
    </dgm:pt>
    <dgm:pt modelId="{8CC76131-23A2-4AF4-A610-22B0F5FA2A98}" type="pres">
      <dgm:prSet presAssocID="{B5F88C12-AA10-43F4-A86C-C8E7A518A26C}" presName="root" presStyleCnt="0">
        <dgm:presLayoutVars>
          <dgm:dir/>
          <dgm:resizeHandles val="exact"/>
        </dgm:presLayoutVars>
      </dgm:prSet>
      <dgm:spPr/>
    </dgm:pt>
    <dgm:pt modelId="{8344B793-3B6A-4330-ACB5-1EF1CC27F1DE}" type="pres">
      <dgm:prSet presAssocID="{3C8E57D2-2195-488A-B3C8-DD10F1BBD824}" presName="compNode" presStyleCnt="0"/>
      <dgm:spPr/>
    </dgm:pt>
    <dgm:pt modelId="{3A7F9787-1872-4071-A664-D431E0D5E628}" type="pres">
      <dgm:prSet presAssocID="{3C8E57D2-2195-488A-B3C8-DD10F1BBD824}" presName="bgRect" presStyleLbl="bgShp" presStyleIdx="0" presStyleCnt="4"/>
      <dgm:spPr/>
    </dgm:pt>
    <dgm:pt modelId="{CE5D7795-2F00-48DE-A188-A45ACCC95DFA}" type="pres">
      <dgm:prSet presAssocID="{3C8E57D2-2195-488A-B3C8-DD10F1BBD82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ana con relleno sólido"/>
        </a:ext>
      </dgm:extLst>
    </dgm:pt>
    <dgm:pt modelId="{0C73DB0B-841E-4F9C-863B-9BC3CC845D4B}" type="pres">
      <dgm:prSet presAssocID="{3C8E57D2-2195-488A-B3C8-DD10F1BBD824}" presName="spaceRect" presStyleCnt="0"/>
      <dgm:spPr/>
    </dgm:pt>
    <dgm:pt modelId="{8BEB5B0B-BBA4-486C-9316-5DA10BB15FD5}" type="pres">
      <dgm:prSet presAssocID="{3C8E57D2-2195-488A-B3C8-DD10F1BBD824}" presName="parTx" presStyleLbl="revTx" presStyleIdx="0" presStyleCnt="4">
        <dgm:presLayoutVars>
          <dgm:chMax val="0"/>
          <dgm:chPref val="0"/>
        </dgm:presLayoutVars>
      </dgm:prSet>
      <dgm:spPr/>
    </dgm:pt>
    <dgm:pt modelId="{4955F4EF-66D1-45E0-9E8E-1D97708865F7}" type="pres">
      <dgm:prSet presAssocID="{CC6344A6-46B8-4994-9696-62055EEE7D20}" presName="sibTrans" presStyleCnt="0"/>
      <dgm:spPr/>
    </dgm:pt>
    <dgm:pt modelId="{B3EFC08F-0026-496D-90F1-D2557EA9CB5C}" type="pres">
      <dgm:prSet presAssocID="{085BAD9B-F449-4BBF-B5AE-24DD01D2D7B0}" presName="compNode" presStyleCnt="0"/>
      <dgm:spPr/>
    </dgm:pt>
    <dgm:pt modelId="{7ABC16FB-E818-4DFC-A98A-F18A0A69A0B2}" type="pres">
      <dgm:prSet presAssocID="{085BAD9B-F449-4BBF-B5AE-24DD01D2D7B0}" presName="bgRect" presStyleLbl="bgShp" presStyleIdx="1" presStyleCnt="4"/>
      <dgm:spPr/>
    </dgm:pt>
    <dgm:pt modelId="{3402243C-FAE3-4455-9EE3-5453E6DD913E}" type="pres">
      <dgm:prSet presAssocID="{085BAD9B-F449-4BBF-B5AE-24DD01D2D7B0}" presName="iconRect" presStyleLbl="nod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ana con relleno sólido"/>
        </a:ext>
      </dgm:extLst>
    </dgm:pt>
    <dgm:pt modelId="{D4332BA7-8052-4704-9C57-29DBA2AF71E0}" type="pres">
      <dgm:prSet presAssocID="{085BAD9B-F449-4BBF-B5AE-24DD01D2D7B0}" presName="spaceRect" presStyleCnt="0"/>
      <dgm:spPr/>
    </dgm:pt>
    <dgm:pt modelId="{59369262-D6F7-4A48-B4F7-BA15D1201804}" type="pres">
      <dgm:prSet presAssocID="{085BAD9B-F449-4BBF-B5AE-24DD01D2D7B0}" presName="parTx" presStyleLbl="revTx" presStyleIdx="1" presStyleCnt="4">
        <dgm:presLayoutVars>
          <dgm:chMax val="0"/>
          <dgm:chPref val="0"/>
        </dgm:presLayoutVars>
      </dgm:prSet>
      <dgm:spPr/>
    </dgm:pt>
    <dgm:pt modelId="{1C8C63DA-8A8A-46CE-8676-B9AC232EAEAD}" type="pres">
      <dgm:prSet presAssocID="{9B3AD357-9905-4800-BA23-5547B33BF63F}" presName="sibTrans" presStyleCnt="0"/>
      <dgm:spPr/>
    </dgm:pt>
    <dgm:pt modelId="{253C6FF1-4A56-48FF-9E9F-EDACACC09684}" type="pres">
      <dgm:prSet presAssocID="{AC3082E4-AE67-401E-AE48-F5AD18D86AA2}" presName="compNode" presStyleCnt="0"/>
      <dgm:spPr/>
    </dgm:pt>
    <dgm:pt modelId="{869C5F3A-0143-402B-92EE-C3F92763ED32}" type="pres">
      <dgm:prSet presAssocID="{AC3082E4-AE67-401E-AE48-F5AD18D86AA2}" presName="bgRect" presStyleLbl="bgShp" presStyleIdx="2" presStyleCnt="4" custLinFactNeighborY="-429"/>
      <dgm:spPr/>
    </dgm:pt>
    <dgm:pt modelId="{18955159-8FAA-42E1-B4B5-8B35D3A8AE5B}" type="pres">
      <dgm:prSet presAssocID="{AC3082E4-AE67-401E-AE48-F5AD18D86AA2}" presName="iconRect" presStyleLbl="node1" presStyleIdx="2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ana con relleno sólido"/>
        </a:ext>
      </dgm:extLst>
    </dgm:pt>
    <dgm:pt modelId="{6D37F7C1-F51C-416B-BF42-A1DBB271AAF0}" type="pres">
      <dgm:prSet presAssocID="{AC3082E4-AE67-401E-AE48-F5AD18D86AA2}" presName="spaceRect" presStyleCnt="0"/>
      <dgm:spPr/>
    </dgm:pt>
    <dgm:pt modelId="{B2F5B30D-DB1F-4FB5-B831-17AC1B460B99}" type="pres">
      <dgm:prSet presAssocID="{AC3082E4-AE67-401E-AE48-F5AD18D86AA2}" presName="parTx" presStyleLbl="revTx" presStyleIdx="2" presStyleCnt="4">
        <dgm:presLayoutVars>
          <dgm:chMax val="0"/>
          <dgm:chPref val="0"/>
        </dgm:presLayoutVars>
      </dgm:prSet>
      <dgm:spPr/>
    </dgm:pt>
    <dgm:pt modelId="{E2D51C9A-DBD9-4B06-A2E0-63F4C839715B}" type="pres">
      <dgm:prSet presAssocID="{55F7DE9B-D3E4-4532-8CE5-8CFC321EC1BA}" presName="sibTrans" presStyleCnt="0"/>
      <dgm:spPr/>
    </dgm:pt>
    <dgm:pt modelId="{CF8F6602-3F93-4B14-994F-75C8BDC42855}" type="pres">
      <dgm:prSet presAssocID="{25CCC98B-3A2D-48E0-91D0-66097CA54D4C}" presName="compNode" presStyleCnt="0"/>
      <dgm:spPr/>
    </dgm:pt>
    <dgm:pt modelId="{15A0481A-F244-4CEE-AF6D-82C6D43D21D7}" type="pres">
      <dgm:prSet presAssocID="{25CCC98B-3A2D-48E0-91D0-66097CA54D4C}" presName="bgRect" presStyleLbl="bgShp" presStyleIdx="3" presStyleCnt="4"/>
      <dgm:spPr/>
    </dgm:pt>
    <dgm:pt modelId="{D16DDF19-195F-4F17-8117-5A841DEE287A}" type="pres">
      <dgm:prSet presAssocID="{25CCC98B-3A2D-48E0-91D0-66097CA54D4C}" presName="iconRect" presStyleLbl="nod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ana con relleno sólido"/>
        </a:ext>
      </dgm:extLst>
    </dgm:pt>
    <dgm:pt modelId="{6831288E-7323-4DAC-BC89-DA2283141899}" type="pres">
      <dgm:prSet presAssocID="{25CCC98B-3A2D-48E0-91D0-66097CA54D4C}" presName="spaceRect" presStyleCnt="0"/>
      <dgm:spPr/>
    </dgm:pt>
    <dgm:pt modelId="{ED1274C5-5996-4AD9-8DE1-85C30136E29B}" type="pres">
      <dgm:prSet presAssocID="{25CCC98B-3A2D-48E0-91D0-66097CA54D4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8153C1D-BC44-45BE-AD61-7A6F2C69F264}" srcId="{B5F88C12-AA10-43F4-A86C-C8E7A518A26C}" destId="{3C8E57D2-2195-488A-B3C8-DD10F1BBD824}" srcOrd="0" destOrd="0" parTransId="{331D1458-E2A0-44C0-9F97-FBA65E8CE497}" sibTransId="{CC6344A6-46B8-4994-9696-62055EEE7D20}"/>
    <dgm:cxn modelId="{74E73739-7CF0-419D-A1E8-3EC35929985C}" srcId="{B5F88C12-AA10-43F4-A86C-C8E7A518A26C}" destId="{085BAD9B-F449-4BBF-B5AE-24DD01D2D7B0}" srcOrd="1" destOrd="0" parTransId="{FDC0C047-B8FD-46E7-92A2-25D941FE3BCB}" sibTransId="{9B3AD357-9905-4800-BA23-5547B33BF63F}"/>
    <dgm:cxn modelId="{F104DA5D-E624-4683-BD6F-CE3D4C726DEB}" srcId="{B5F88C12-AA10-43F4-A86C-C8E7A518A26C}" destId="{25CCC98B-3A2D-48E0-91D0-66097CA54D4C}" srcOrd="3" destOrd="0" parTransId="{4FD4691E-7EEF-4EDB-A513-28D42D0A5EBE}" sibTransId="{29C47FD2-F28D-4292-A015-26A968ADA751}"/>
    <dgm:cxn modelId="{0D951666-2E5C-4FF7-92B9-CE71E002C766}" type="presOf" srcId="{085BAD9B-F449-4BBF-B5AE-24DD01D2D7B0}" destId="{59369262-D6F7-4A48-B4F7-BA15D1201804}" srcOrd="0" destOrd="0" presId="urn:microsoft.com/office/officeart/2018/2/layout/IconVerticalSolidList"/>
    <dgm:cxn modelId="{01C4E78C-862B-4FB7-9C40-AB719532088D}" type="presOf" srcId="{AC3082E4-AE67-401E-AE48-F5AD18D86AA2}" destId="{B2F5B30D-DB1F-4FB5-B831-17AC1B460B99}" srcOrd="0" destOrd="0" presId="urn:microsoft.com/office/officeart/2018/2/layout/IconVerticalSolidList"/>
    <dgm:cxn modelId="{87FB72A3-BB09-4B40-83EF-A72FCA3CA94F}" srcId="{B5F88C12-AA10-43F4-A86C-C8E7A518A26C}" destId="{AC3082E4-AE67-401E-AE48-F5AD18D86AA2}" srcOrd="2" destOrd="0" parTransId="{61A0B9C0-4654-4566-B412-FBCDD02FB8C2}" sibTransId="{55F7DE9B-D3E4-4532-8CE5-8CFC321EC1BA}"/>
    <dgm:cxn modelId="{1B27ACC2-3F45-4E22-A725-05DD7454E20F}" type="presOf" srcId="{25CCC98B-3A2D-48E0-91D0-66097CA54D4C}" destId="{ED1274C5-5996-4AD9-8DE1-85C30136E29B}" srcOrd="0" destOrd="0" presId="urn:microsoft.com/office/officeart/2018/2/layout/IconVerticalSolidList"/>
    <dgm:cxn modelId="{11B1EEEE-FC60-43BC-9667-EDC28F727346}" type="presOf" srcId="{3C8E57D2-2195-488A-B3C8-DD10F1BBD824}" destId="{8BEB5B0B-BBA4-486C-9316-5DA10BB15FD5}" srcOrd="0" destOrd="0" presId="urn:microsoft.com/office/officeart/2018/2/layout/IconVerticalSolidList"/>
    <dgm:cxn modelId="{3570DBFD-D731-42AA-B220-4B81854088DB}" type="presOf" srcId="{B5F88C12-AA10-43F4-A86C-C8E7A518A26C}" destId="{8CC76131-23A2-4AF4-A610-22B0F5FA2A98}" srcOrd="0" destOrd="0" presId="urn:microsoft.com/office/officeart/2018/2/layout/IconVerticalSolidList"/>
    <dgm:cxn modelId="{CE261238-BF51-49C8-B427-F1C259F95A0A}" type="presParOf" srcId="{8CC76131-23A2-4AF4-A610-22B0F5FA2A98}" destId="{8344B793-3B6A-4330-ACB5-1EF1CC27F1DE}" srcOrd="0" destOrd="0" presId="urn:microsoft.com/office/officeart/2018/2/layout/IconVerticalSolidList"/>
    <dgm:cxn modelId="{449BDFBD-BB17-4A6B-B4E1-CDB827F419EC}" type="presParOf" srcId="{8344B793-3B6A-4330-ACB5-1EF1CC27F1DE}" destId="{3A7F9787-1872-4071-A664-D431E0D5E628}" srcOrd="0" destOrd="0" presId="urn:microsoft.com/office/officeart/2018/2/layout/IconVerticalSolidList"/>
    <dgm:cxn modelId="{CC6A1B05-ECFC-4558-828C-EEF7E50817B2}" type="presParOf" srcId="{8344B793-3B6A-4330-ACB5-1EF1CC27F1DE}" destId="{CE5D7795-2F00-48DE-A188-A45ACCC95DFA}" srcOrd="1" destOrd="0" presId="urn:microsoft.com/office/officeart/2018/2/layout/IconVerticalSolidList"/>
    <dgm:cxn modelId="{1A9CF3F6-224C-47F7-9B4E-55AD15CF5F6D}" type="presParOf" srcId="{8344B793-3B6A-4330-ACB5-1EF1CC27F1DE}" destId="{0C73DB0B-841E-4F9C-863B-9BC3CC845D4B}" srcOrd="2" destOrd="0" presId="urn:microsoft.com/office/officeart/2018/2/layout/IconVerticalSolidList"/>
    <dgm:cxn modelId="{61B6E4C0-B122-4A41-88C9-65E3490B3EF7}" type="presParOf" srcId="{8344B793-3B6A-4330-ACB5-1EF1CC27F1DE}" destId="{8BEB5B0B-BBA4-486C-9316-5DA10BB15FD5}" srcOrd="3" destOrd="0" presId="urn:microsoft.com/office/officeart/2018/2/layout/IconVerticalSolidList"/>
    <dgm:cxn modelId="{E743425C-E3CE-4E79-86CC-B814357E4994}" type="presParOf" srcId="{8CC76131-23A2-4AF4-A610-22B0F5FA2A98}" destId="{4955F4EF-66D1-45E0-9E8E-1D97708865F7}" srcOrd="1" destOrd="0" presId="urn:microsoft.com/office/officeart/2018/2/layout/IconVerticalSolidList"/>
    <dgm:cxn modelId="{D1EB7F2D-14E2-4B30-A9AA-7B05284E3F78}" type="presParOf" srcId="{8CC76131-23A2-4AF4-A610-22B0F5FA2A98}" destId="{B3EFC08F-0026-496D-90F1-D2557EA9CB5C}" srcOrd="2" destOrd="0" presId="urn:microsoft.com/office/officeart/2018/2/layout/IconVerticalSolidList"/>
    <dgm:cxn modelId="{C7CF1B83-E083-4AB6-8BF9-7C1690AA509F}" type="presParOf" srcId="{B3EFC08F-0026-496D-90F1-D2557EA9CB5C}" destId="{7ABC16FB-E818-4DFC-A98A-F18A0A69A0B2}" srcOrd="0" destOrd="0" presId="urn:microsoft.com/office/officeart/2018/2/layout/IconVerticalSolidList"/>
    <dgm:cxn modelId="{D0E844FA-F522-4DE7-8395-6705F45A0E1C}" type="presParOf" srcId="{B3EFC08F-0026-496D-90F1-D2557EA9CB5C}" destId="{3402243C-FAE3-4455-9EE3-5453E6DD913E}" srcOrd="1" destOrd="0" presId="urn:microsoft.com/office/officeart/2018/2/layout/IconVerticalSolidList"/>
    <dgm:cxn modelId="{45B2CDCB-2A65-49C3-AE9D-A41BDC177303}" type="presParOf" srcId="{B3EFC08F-0026-496D-90F1-D2557EA9CB5C}" destId="{D4332BA7-8052-4704-9C57-29DBA2AF71E0}" srcOrd="2" destOrd="0" presId="urn:microsoft.com/office/officeart/2018/2/layout/IconVerticalSolidList"/>
    <dgm:cxn modelId="{60D78CC4-6055-4279-B07D-3EDA22A8FE64}" type="presParOf" srcId="{B3EFC08F-0026-496D-90F1-D2557EA9CB5C}" destId="{59369262-D6F7-4A48-B4F7-BA15D1201804}" srcOrd="3" destOrd="0" presId="urn:microsoft.com/office/officeart/2018/2/layout/IconVerticalSolidList"/>
    <dgm:cxn modelId="{3BE95D7F-45FC-42C7-92C2-F0E8CC75E479}" type="presParOf" srcId="{8CC76131-23A2-4AF4-A610-22B0F5FA2A98}" destId="{1C8C63DA-8A8A-46CE-8676-B9AC232EAEAD}" srcOrd="3" destOrd="0" presId="urn:microsoft.com/office/officeart/2018/2/layout/IconVerticalSolidList"/>
    <dgm:cxn modelId="{971084FB-0A2A-4090-ACD9-370A97DBE276}" type="presParOf" srcId="{8CC76131-23A2-4AF4-A610-22B0F5FA2A98}" destId="{253C6FF1-4A56-48FF-9E9F-EDACACC09684}" srcOrd="4" destOrd="0" presId="urn:microsoft.com/office/officeart/2018/2/layout/IconVerticalSolidList"/>
    <dgm:cxn modelId="{E5E7E9CA-D1C8-440F-A6C1-39988E0D0553}" type="presParOf" srcId="{253C6FF1-4A56-48FF-9E9F-EDACACC09684}" destId="{869C5F3A-0143-402B-92EE-C3F92763ED32}" srcOrd="0" destOrd="0" presId="urn:microsoft.com/office/officeart/2018/2/layout/IconVerticalSolidList"/>
    <dgm:cxn modelId="{4C6C169D-9E00-452A-B3A1-64E6627A5E47}" type="presParOf" srcId="{253C6FF1-4A56-48FF-9E9F-EDACACC09684}" destId="{18955159-8FAA-42E1-B4B5-8B35D3A8AE5B}" srcOrd="1" destOrd="0" presId="urn:microsoft.com/office/officeart/2018/2/layout/IconVerticalSolidList"/>
    <dgm:cxn modelId="{58298BCB-F17C-4571-873F-24E6B9B84E78}" type="presParOf" srcId="{253C6FF1-4A56-48FF-9E9F-EDACACC09684}" destId="{6D37F7C1-F51C-416B-BF42-A1DBB271AAF0}" srcOrd="2" destOrd="0" presId="urn:microsoft.com/office/officeart/2018/2/layout/IconVerticalSolidList"/>
    <dgm:cxn modelId="{720A8FAA-D22E-4518-8F7E-1E43D2A8F582}" type="presParOf" srcId="{253C6FF1-4A56-48FF-9E9F-EDACACC09684}" destId="{B2F5B30D-DB1F-4FB5-B831-17AC1B460B99}" srcOrd="3" destOrd="0" presId="urn:microsoft.com/office/officeart/2018/2/layout/IconVerticalSolidList"/>
    <dgm:cxn modelId="{2CA3FE8D-0D52-4A0D-ACD0-75F06545490D}" type="presParOf" srcId="{8CC76131-23A2-4AF4-A610-22B0F5FA2A98}" destId="{E2D51C9A-DBD9-4B06-A2E0-63F4C839715B}" srcOrd="5" destOrd="0" presId="urn:microsoft.com/office/officeart/2018/2/layout/IconVerticalSolidList"/>
    <dgm:cxn modelId="{0EFE46CD-1830-4883-8005-96CF3F02C484}" type="presParOf" srcId="{8CC76131-23A2-4AF4-A610-22B0F5FA2A98}" destId="{CF8F6602-3F93-4B14-994F-75C8BDC42855}" srcOrd="6" destOrd="0" presId="urn:microsoft.com/office/officeart/2018/2/layout/IconVerticalSolidList"/>
    <dgm:cxn modelId="{474ADD27-70A7-4AAA-A60C-6E764EDB0DDF}" type="presParOf" srcId="{CF8F6602-3F93-4B14-994F-75C8BDC42855}" destId="{15A0481A-F244-4CEE-AF6D-82C6D43D21D7}" srcOrd="0" destOrd="0" presId="urn:microsoft.com/office/officeart/2018/2/layout/IconVerticalSolidList"/>
    <dgm:cxn modelId="{031E3EC3-55F4-4204-A733-C1199F8048C6}" type="presParOf" srcId="{CF8F6602-3F93-4B14-994F-75C8BDC42855}" destId="{D16DDF19-195F-4F17-8117-5A841DEE287A}" srcOrd="1" destOrd="0" presId="urn:microsoft.com/office/officeart/2018/2/layout/IconVerticalSolidList"/>
    <dgm:cxn modelId="{70396A8B-D1C5-4295-9828-CC524030EDEB}" type="presParOf" srcId="{CF8F6602-3F93-4B14-994F-75C8BDC42855}" destId="{6831288E-7323-4DAC-BC89-DA2283141899}" srcOrd="2" destOrd="0" presId="urn:microsoft.com/office/officeart/2018/2/layout/IconVerticalSolidList"/>
    <dgm:cxn modelId="{30A5BCFB-6F51-4DF9-8696-D59C3AADE129}" type="presParOf" srcId="{CF8F6602-3F93-4B14-994F-75C8BDC42855}" destId="{ED1274C5-5996-4AD9-8DE1-85C30136E29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84511A-B48D-487D-9151-727F5062B55F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64D48A-D947-490B-B22E-8C57281E2DB6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Cambio de Rangos para Pago de Reparaciones</a:t>
          </a:r>
          <a:endParaRPr lang="en-US" dirty="0"/>
        </a:p>
      </dgm:t>
    </dgm:pt>
    <dgm:pt modelId="{E9C6EDE5-4DD0-44C3-B44D-88EBE6516A44}" type="parTrans" cxnId="{F3D4FA65-7F7C-45E1-BD69-9585B7834A4C}">
      <dgm:prSet/>
      <dgm:spPr/>
      <dgm:t>
        <a:bodyPr/>
        <a:lstStyle/>
        <a:p>
          <a:endParaRPr lang="en-US"/>
        </a:p>
      </dgm:t>
    </dgm:pt>
    <dgm:pt modelId="{31DC17CE-4B3F-49F7-A817-763240145B57}" type="sibTrans" cxnId="{F3D4FA65-7F7C-45E1-BD69-9585B7834A4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06FC62C-7E49-40AC-AE8A-42D1847A27A3}">
      <dgm:prSet/>
      <dgm:spPr/>
      <dgm:t>
        <a:bodyPr/>
        <a:lstStyle/>
        <a:p>
          <a:pPr algn="just">
            <a:lnSpc>
              <a:spcPct val="100000"/>
            </a:lnSpc>
          </a:pPr>
          <a:r>
            <a:rPr lang="es-MX" dirty="0"/>
            <a:t>Rubro se Califica en la Medición de Franquicias para pago de Bono.</a:t>
          </a:r>
          <a:endParaRPr lang="en-US" dirty="0"/>
        </a:p>
      </dgm:t>
    </dgm:pt>
    <dgm:pt modelId="{22E22727-647F-4911-8F20-48743B03C861}" type="parTrans" cxnId="{BFBA07C2-46E9-40EE-ACAE-BF53E52EFFC2}">
      <dgm:prSet/>
      <dgm:spPr/>
      <dgm:t>
        <a:bodyPr/>
        <a:lstStyle/>
        <a:p>
          <a:endParaRPr lang="en-US"/>
        </a:p>
      </dgm:t>
    </dgm:pt>
    <dgm:pt modelId="{C61FAD1A-61A9-4557-B35A-4961CB1772F7}" type="sibTrans" cxnId="{BFBA07C2-46E9-40EE-ACAE-BF53E52EFFC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D0B89E8-0931-4529-8ACD-9CF059FC97AE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Seguimiento de Reparaciones con </a:t>
          </a:r>
        </a:p>
        <a:p>
          <a:pPr>
            <a:lnSpc>
              <a:spcPct val="100000"/>
            </a:lnSpc>
          </a:pPr>
          <a:r>
            <a:rPr lang="es-MX" dirty="0"/>
            <a:t>Ajuste Exprés.</a:t>
          </a:r>
          <a:endParaRPr lang="en-US" dirty="0"/>
        </a:p>
      </dgm:t>
    </dgm:pt>
    <dgm:pt modelId="{260BFD5B-4C1A-45F4-A319-7D3EFAA301CB}" type="parTrans" cxnId="{4D707BC5-BC1A-49AD-80E6-8287E89BFF9A}">
      <dgm:prSet/>
      <dgm:spPr/>
      <dgm:t>
        <a:bodyPr/>
        <a:lstStyle/>
        <a:p>
          <a:endParaRPr lang="en-US"/>
        </a:p>
      </dgm:t>
    </dgm:pt>
    <dgm:pt modelId="{0D2B4919-4077-4083-B27E-8822976C14A5}" type="sibTrans" cxnId="{4D707BC5-BC1A-49AD-80E6-8287E89BFF9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50EE64B-71CE-4209-880D-84D8CE2D2495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Se amplían Rangos de Reparación</a:t>
          </a:r>
          <a:endParaRPr lang="en-US" dirty="0"/>
        </a:p>
      </dgm:t>
    </dgm:pt>
    <dgm:pt modelId="{9AF27155-2DF0-4839-909F-6F06C489C665}" type="parTrans" cxnId="{B98F3482-1503-4CD6-8D1E-B4CE7605626F}">
      <dgm:prSet/>
      <dgm:spPr/>
      <dgm:t>
        <a:bodyPr/>
        <a:lstStyle/>
        <a:p>
          <a:endParaRPr lang="en-US"/>
        </a:p>
      </dgm:t>
    </dgm:pt>
    <dgm:pt modelId="{1757A440-3CA2-41EF-81E5-422EAB4AAB45}" type="sibTrans" cxnId="{B98F3482-1503-4CD6-8D1E-B4CE7605626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7B0ECF8-8C37-4CC2-9F4A-7629E04F44F5}">
      <dgm:prSet/>
      <dgm:spPr/>
      <dgm:t>
        <a:bodyPr/>
        <a:lstStyle/>
        <a:p>
          <a:pPr algn="just">
            <a:lnSpc>
              <a:spcPct val="100000"/>
            </a:lnSpc>
          </a:pPr>
          <a:r>
            <a:rPr lang="es-MX" dirty="0"/>
            <a:t>Decisión de la sucursal de Reparación o Cambio</a:t>
          </a:r>
          <a:endParaRPr lang="en-US" dirty="0"/>
        </a:p>
      </dgm:t>
    </dgm:pt>
    <dgm:pt modelId="{F23E7DE6-97DC-4E85-88EC-087D095BF77F}" type="parTrans" cxnId="{7F9152F5-7D17-4A05-B6FF-D8D2542D7A7A}">
      <dgm:prSet/>
      <dgm:spPr/>
      <dgm:t>
        <a:bodyPr/>
        <a:lstStyle/>
        <a:p>
          <a:endParaRPr lang="en-US"/>
        </a:p>
      </dgm:t>
    </dgm:pt>
    <dgm:pt modelId="{314ECE02-2FE8-4041-A7D1-D4038B43D708}" type="sibTrans" cxnId="{7F9152F5-7D17-4A05-B6FF-D8D2542D7A7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9D55BB7-4E97-4CA9-9AF2-EF8FC8C10531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Proveedor Exclusivo para Reparación </a:t>
          </a:r>
          <a:endParaRPr lang="en-US" dirty="0"/>
        </a:p>
      </dgm:t>
    </dgm:pt>
    <dgm:pt modelId="{11A59B36-9E34-4855-A5E1-183D961C331E}" type="parTrans" cxnId="{D60EC622-3DEC-4F33-92EF-E579D3F188CC}">
      <dgm:prSet/>
      <dgm:spPr/>
      <dgm:t>
        <a:bodyPr/>
        <a:lstStyle/>
        <a:p>
          <a:endParaRPr lang="en-US"/>
        </a:p>
      </dgm:t>
    </dgm:pt>
    <dgm:pt modelId="{AA599E2B-8D7C-455E-AECE-B4C7458CAFE1}" type="sibTrans" cxnId="{D60EC622-3DEC-4F33-92EF-E579D3F188CC}">
      <dgm:prSet/>
      <dgm:spPr/>
      <dgm:t>
        <a:bodyPr/>
        <a:lstStyle/>
        <a:p>
          <a:endParaRPr lang="en-US"/>
        </a:p>
      </dgm:t>
    </dgm:pt>
    <dgm:pt modelId="{A9387AF6-78BE-4311-9A37-90FDB602CB84}" type="pres">
      <dgm:prSet presAssocID="{A084511A-B48D-487D-9151-727F5062B55F}" presName="root" presStyleCnt="0">
        <dgm:presLayoutVars>
          <dgm:dir/>
          <dgm:resizeHandles val="exact"/>
        </dgm:presLayoutVars>
      </dgm:prSet>
      <dgm:spPr/>
    </dgm:pt>
    <dgm:pt modelId="{7DD643FB-4C57-4243-8AD7-027FB6E349EF}" type="pres">
      <dgm:prSet presAssocID="{A084511A-B48D-487D-9151-727F5062B55F}" presName="container" presStyleCnt="0">
        <dgm:presLayoutVars>
          <dgm:dir/>
          <dgm:resizeHandles val="exact"/>
        </dgm:presLayoutVars>
      </dgm:prSet>
      <dgm:spPr/>
    </dgm:pt>
    <dgm:pt modelId="{E4EDFDF1-3CB4-4F27-94CE-6DA8C96A77B1}" type="pres">
      <dgm:prSet presAssocID="{7A64D48A-D947-490B-B22E-8C57281E2DB6}" presName="compNode" presStyleCnt="0"/>
      <dgm:spPr/>
    </dgm:pt>
    <dgm:pt modelId="{C2A739D3-2E5F-4D3F-96D4-79A304DC7303}" type="pres">
      <dgm:prSet presAssocID="{7A64D48A-D947-490B-B22E-8C57281E2DB6}" presName="iconBgRect" presStyleLbl="bgShp" presStyleIdx="0" presStyleCnt="6"/>
      <dgm:spPr/>
    </dgm:pt>
    <dgm:pt modelId="{8AD8CC63-B697-4D3F-81D0-700716985D72}" type="pres">
      <dgm:prSet presAssocID="{7A64D48A-D947-490B-B22E-8C57281E2DB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nero"/>
        </a:ext>
      </dgm:extLst>
    </dgm:pt>
    <dgm:pt modelId="{81A39572-4665-4805-BD5D-CC639FC79F7F}" type="pres">
      <dgm:prSet presAssocID="{7A64D48A-D947-490B-B22E-8C57281E2DB6}" presName="spaceRect" presStyleCnt="0"/>
      <dgm:spPr/>
    </dgm:pt>
    <dgm:pt modelId="{87913694-4FE3-4824-AFE7-C0F9F9F86568}" type="pres">
      <dgm:prSet presAssocID="{7A64D48A-D947-490B-B22E-8C57281E2DB6}" presName="textRect" presStyleLbl="revTx" presStyleIdx="0" presStyleCnt="6">
        <dgm:presLayoutVars>
          <dgm:chMax val="1"/>
          <dgm:chPref val="1"/>
        </dgm:presLayoutVars>
      </dgm:prSet>
      <dgm:spPr/>
    </dgm:pt>
    <dgm:pt modelId="{5CBF4BF6-3BD5-4AE3-A9AD-86F7D4159920}" type="pres">
      <dgm:prSet presAssocID="{31DC17CE-4B3F-49F7-A817-763240145B57}" presName="sibTrans" presStyleLbl="sibTrans2D1" presStyleIdx="0" presStyleCnt="0"/>
      <dgm:spPr/>
    </dgm:pt>
    <dgm:pt modelId="{3F1372C7-C56E-42B3-854C-7F9F16BF39F1}" type="pres">
      <dgm:prSet presAssocID="{606FC62C-7E49-40AC-AE8A-42D1847A27A3}" presName="compNode" presStyleCnt="0"/>
      <dgm:spPr/>
    </dgm:pt>
    <dgm:pt modelId="{38B02A16-64D2-4243-8401-7B097FE81427}" type="pres">
      <dgm:prSet presAssocID="{606FC62C-7E49-40AC-AE8A-42D1847A27A3}" presName="iconBgRect" presStyleLbl="bgShp" presStyleIdx="1" presStyleCnt="6"/>
      <dgm:spPr/>
    </dgm:pt>
    <dgm:pt modelId="{4E1B052B-FD1C-4165-816B-7F00B2DF1AC0}" type="pres">
      <dgm:prSet presAssocID="{606FC62C-7E49-40AC-AE8A-42D1847A27A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ólar"/>
        </a:ext>
      </dgm:extLst>
    </dgm:pt>
    <dgm:pt modelId="{F64AAE35-6AD4-41D9-A459-36AA504F3D1C}" type="pres">
      <dgm:prSet presAssocID="{606FC62C-7E49-40AC-AE8A-42D1847A27A3}" presName="spaceRect" presStyleCnt="0"/>
      <dgm:spPr/>
    </dgm:pt>
    <dgm:pt modelId="{35B6AF56-2046-4D32-BB1A-50BFC46AE2D8}" type="pres">
      <dgm:prSet presAssocID="{606FC62C-7E49-40AC-AE8A-42D1847A27A3}" presName="textRect" presStyleLbl="revTx" presStyleIdx="1" presStyleCnt="6">
        <dgm:presLayoutVars>
          <dgm:chMax val="1"/>
          <dgm:chPref val="1"/>
        </dgm:presLayoutVars>
      </dgm:prSet>
      <dgm:spPr/>
    </dgm:pt>
    <dgm:pt modelId="{F2478062-8E78-4D07-A0D3-B55AE7471CD9}" type="pres">
      <dgm:prSet presAssocID="{C61FAD1A-61A9-4557-B35A-4961CB1772F7}" presName="sibTrans" presStyleLbl="sibTrans2D1" presStyleIdx="0" presStyleCnt="0"/>
      <dgm:spPr/>
    </dgm:pt>
    <dgm:pt modelId="{EB588D5B-642C-4C29-9CA7-429BDC027CBF}" type="pres">
      <dgm:prSet presAssocID="{1D0B89E8-0931-4529-8ACD-9CF059FC97AE}" presName="compNode" presStyleCnt="0"/>
      <dgm:spPr/>
    </dgm:pt>
    <dgm:pt modelId="{3DDC2BC2-71F1-4238-A09B-5BBD0BE4898F}" type="pres">
      <dgm:prSet presAssocID="{1D0B89E8-0931-4529-8ACD-9CF059FC97AE}" presName="iconBgRect" presStyleLbl="bgShp" presStyleIdx="2" presStyleCnt="6"/>
      <dgm:spPr/>
    </dgm:pt>
    <dgm:pt modelId="{3EAB469A-E01D-4E7B-97A3-A03E73E08205}" type="pres">
      <dgm:prSet presAssocID="{1D0B89E8-0931-4529-8ACD-9CF059FC97AE}" presName="iconRect" presStyleLbl="node1" presStyleIdx="2" presStyleCnt="6" custLinFactNeighborY="-1876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entro de llamadas con relleno sólido"/>
        </a:ext>
      </dgm:extLst>
    </dgm:pt>
    <dgm:pt modelId="{EA347FAD-D964-4482-8C12-CAF954B83471}" type="pres">
      <dgm:prSet presAssocID="{1D0B89E8-0931-4529-8ACD-9CF059FC97AE}" presName="spaceRect" presStyleCnt="0"/>
      <dgm:spPr/>
    </dgm:pt>
    <dgm:pt modelId="{0CD7F8BE-867E-4236-A2C9-8E483A02D038}" type="pres">
      <dgm:prSet presAssocID="{1D0B89E8-0931-4529-8ACD-9CF059FC97AE}" presName="textRect" presStyleLbl="revTx" presStyleIdx="2" presStyleCnt="6" custScaleX="138801" custLinFactNeighborX="10477">
        <dgm:presLayoutVars>
          <dgm:chMax val="1"/>
          <dgm:chPref val="1"/>
        </dgm:presLayoutVars>
      </dgm:prSet>
      <dgm:spPr/>
    </dgm:pt>
    <dgm:pt modelId="{DFCFA53A-E515-4300-92BC-9480167B2B1E}" type="pres">
      <dgm:prSet presAssocID="{0D2B4919-4077-4083-B27E-8822976C14A5}" presName="sibTrans" presStyleLbl="sibTrans2D1" presStyleIdx="0" presStyleCnt="0"/>
      <dgm:spPr/>
    </dgm:pt>
    <dgm:pt modelId="{7779178F-7CA3-4E7A-BB71-B835EA88F11E}" type="pres">
      <dgm:prSet presAssocID="{150EE64B-71CE-4209-880D-84D8CE2D2495}" presName="compNode" presStyleCnt="0"/>
      <dgm:spPr/>
    </dgm:pt>
    <dgm:pt modelId="{2143C905-8B39-4DE6-9D17-FEBB8D3A079B}" type="pres">
      <dgm:prSet presAssocID="{150EE64B-71CE-4209-880D-84D8CE2D2495}" presName="iconBgRect" presStyleLbl="bgShp" presStyleIdx="3" presStyleCnt="6"/>
      <dgm:spPr/>
    </dgm:pt>
    <dgm:pt modelId="{15D97E96-8B7F-438C-BC08-A3B889FCBDF8}" type="pres">
      <dgm:prSet presAssocID="{150EE64B-71CE-4209-880D-84D8CE2D249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d de usuarios con relleno sólido"/>
        </a:ext>
      </dgm:extLst>
    </dgm:pt>
    <dgm:pt modelId="{BE09A721-6A9C-4077-BE33-DD77C1F6ED87}" type="pres">
      <dgm:prSet presAssocID="{150EE64B-71CE-4209-880D-84D8CE2D2495}" presName="spaceRect" presStyleCnt="0"/>
      <dgm:spPr/>
    </dgm:pt>
    <dgm:pt modelId="{C26ED59D-F2AA-4F2B-AF0F-84D3491D3F4A}" type="pres">
      <dgm:prSet presAssocID="{150EE64B-71CE-4209-880D-84D8CE2D2495}" presName="textRect" presStyleLbl="revTx" presStyleIdx="3" presStyleCnt="6">
        <dgm:presLayoutVars>
          <dgm:chMax val="1"/>
          <dgm:chPref val="1"/>
        </dgm:presLayoutVars>
      </dgm:prSet>
      <dgm:spPr/>
    </dgm:pt>
    <dgm:pt modelId="{01F85157-E6BD-4E8F-897D-B88520990CF9}" type="pres">
      <dgm:prSet presAssocID="{1757A440-3CA2-41EF-81E5-422EAB4AAB45}" presName="sibTrans" presStyleLbl="sibTrans2D1" presStyleIdx="0" presStyleCnt="0"/>
      <dgm:spPr/>
    </dgm:pt>
    <dgm:pt modelId="{85C3B65A-62DC-4E4E-9DCD-9B30C820FCDC}" type="pres">
      <dgm:prSet presAssocID="{97B0ECF8-8C37-4CC2-9F4A-7629E04F44F5}" presName="compNode" presStyleCnt="0"/>
      <dgm:spPr/>
    </dgm:pt>
    <dgm:pt modelId="{6F4B78ED-F9E6-43B5-AB1F-D30D0B527352}" type="pres">
      <dgm:prSet presAssocID="{97B0ECF8-8C37-4CC2-9F4A-7629E04F44F5}" presName="iconBgRect" presStyleLbl="bgShp" presStyleIdx="4" presStyleCnt="6"/>
      <dgm:spPr/>
    </dgm:pt>
    <dgm:pt modelId="{DB5FBB2E-4DFB-42ED-BE9A-0F1403EC52F9}" type="pres">
      <dgm:prSet presAssocID="{97B0ECF8-8C37-4CC2-9F4A-7629E04F44F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3D3515D9-B892-4925-855F-1E450F816ED2}" type="pres">
      <dgm:prSet presAssocID="{97B0ECF8-8C37-4CC2-9F4A-7629E04F44F5}" presName="spaceRect" presStyleCnt="0"/>
      <dgm:spPr/>
    </dgm:pt>
    <dgm:pt modelId="{0E36E676-54C7-4206-BEBC-F53F552EB65F}" type="pres">
      <dgm:prSet presAssocID="{97B0ECF8-8C37-4CC2-9F4A-7629E04F44F5}" presName="textRect" presStyleLbl="revTx" presStyleIdx="4" presStyleCnt="6">
        <dgm:presLayoutVars>
          <dgm:chMax val="1"/>
          <dgm:chPref val="1"/>
        </dgm:presLayoutVars>
      </dgm:prSet>
      <dgm:spPr/>
    </dgm:pt>
    <dgm:pt modelId="{9673FCE7-7FAC-411C-B13D-EC9C160BC970}" type="pres">
      <dgm:prSet presAssocID="{314ECE02-2FE8-4041-A7D1-D4038B43D708}" presName="sibTrans" presStyleLbl="sibTrans2D1" presStyleIdx="0" presStyleCnt="0"/>
      <dgm:spPr/>
    </dgm:pt>
    <dgm:pt modelId="{DD7A004B-5F0B-4492-B9A8-CCF7E62E0179}" type="pres">
      <dgm:prSet presAssocID="{09D55BB7-4E97-4CA9-9AF2-EF8FC8C10531}" presName="compNode" presStyleCnt="0"/>
      <dgm:spPr/>
    </dgm:pt>
    <dgm:pt modelId="{B16934D8-A12A-4AA8-83E2-82E95AB2ADCD}" type="pres">
      <dgm:prSet presAssocID="{09D55BB7-4E97-4CA9-9AF2-EF8FC8C10531}" presName="iconBgRect" presStyleLbl="bgShp" presStyleIdx="5" presStyleCnt="6"/>
      <dgm:spPr/>
    </dgm:pt>
    <dgm:pt modelId="{89C28081-0E00-4AB9-950F-EC9F6D56D730}" type="pres">
      <dgm:prSet presAssocID="{09D55BB7-4E97-4CA9-9AF2-EF8FC8C1053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retón de manos con relleno sólido"/>
        </a:ext>
      </dgm:extLst>
    </dgm:pt>
    <dgm:pt modelId="{B60A47C1-E5B9-4126-9ADB-EA27C7FA4260}" type="pres">
      <dgm:prSet presAssocID="{09D55BB7-4E97-4CA9-9AF2-EF8FC8C10531}" presName="spaceRect" presStyleCnt="0"/>
      <dgm:spPr/>
    </dgm:pt>
    <dgm:pt modelId="{6BF21E32-4B5A-4A15-9238-7D4B1AC35696}" type="pres">
      <dgm:prSet presAssocID="{09D55BB7-4E97-4CA9-9AF2-EF8FC8C1053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2E5D160C-74FB-4917-ABA0-02A1ECF95FA3}" type="presOf" srcId="{314ECE02-2FE8-4041-A7D1-D4038B43D708}" destId="{9673FCE7-7FAC-411C-B13D-EC9C160BC970}" srcOrd="0" destOrd="0" presId="urn:microsoft.com/office/officeart/2018/2/layout/IconCircleList"/>
    <dgm:cxn modelId="{D60EC622-3DEC-4F33-92EF-E579D3F188CC}" srcId="{A084511A-B48D-487D-9151-727F5062B55F}" destId="{09D55BB7-4E97-4CA9-9AF2-EF8FC8C10531}" srcOrd="5" destOrd="0" parTransId="{11A59B36-9E34-4855-A5E1-183D961C331E}" sibTransId="{AA599E2B-8D7C-455E-AECE-B4C7458CAFE1}"/>
    <dgm:cxn modelId="{A9D3902A-F3A2-41E3-B250-A2743F4D1951}" type="presOf" srcId="{C61FAD1A-61A9-4557-B35A-4961CB1772F7}" destId="{F2478062-8E78-4D07-A0D3-B55AE7471CD9}" srcOrd="0" destOrd="0" presId="urn:microsoft.com/office/officeart/2018/2/layout/IconCircleList"/>
    <dgm:cxn modelId="{87D04833-4DCB-418D-8C68-76C6B1CB0676}" type="presOf" srcId="{606FC62C-7E49-40AC-AE8A-42D1847A27A3}" destId="{35B6AF56-2046-4D32-BB1A-50BFC46AE2D8}" srcOrd="0" destOrd="0" presId="urn:microsoft.com/office/officeart/2018/2/layout/IconCircleList"/>
    <dgm:cxn modelId="{E2288036-3E6D-41B4-87A1-0822D213A428}" type="presOf" srcId="{1D0B89E8-0931-4529-8ACD-9CF059FC97AE}" destId="{0CD7F8BE-867E-4236-A2C9-8E483A02D038}" srcOrd="0" destOrd="0" presId="urn:microsoft.com/office/officeart/2018/2/layout/IconCircleList"/>
    <dgm:cxn modelId="{5F25D740-42A0-4DD7-A5AD-63E595926E1C}" type="presOf" srcId="{09D55BB7-4E97-4CA9-9AF2-EF8FC8C10531}" destId="{6BF21E32-4B5A-4A15-9238-7D4B1AC35696}" srcOrd="0" destOrd="0" presId="urn:microsoft.com/office/officeart/2018/2/layout/IconCircleList"/>
    <dgm:cxn modelId="{6CEC9B60-34E5-45AC-AD4C-B37C5511EF97}" type="presOf" srcId="{31DC17CE-4B3F-49F7-A817-763240145B57}" destId="{5CBF4BF6-3BD5-4AE3-A9AD-86F7D4159920}" srcOrd="0" destOrd="0" presId="urn:microsoft.com/office/officeart/2018/2/layout/IconCircleList"/>
    <dgm:cxn modelId="{F9156762-30C1-4500-A00A-09533B534B1A}" type="presOf" srcId="{7A64D48A-D947-490B-B22E-8C57281E2DB6}" destId="{87913694-4FE3-4824-AFE7-C0F9F9F86568}" srcOrd="0" destOrd="0" presId="urn:microsoft.com/office/officeart/2018/2/layout/IconCircleList"/>
    <dgm:cxn modelId="{F3D4FA65-7F7C-45E1-BD69-9585B7834A4C}" srcId="{A084511A-B48D-487D-9151-727F5062B55F}" destId="{7A64D48A-D947-490B-B22E-8C57281E2DB6}" srcOrd="0" destOrd="0" parTransId="{E9C6EDE5-4DD0-44C3-B44D-88EBE6516A44}" sibTransId="{31DC17CE-4B3F-49F7-A817-763240145B57}"/>
    <dgm:cxn modelId="{773C6073-1D73-4A29-9C14-85F4EE134B35}" type="presOf" srcId="{1757A440-3CA2-41EF-81E5-422EAB4AAB45}" destId="{01F85157-E6BD-4E8F-897D-B88520990CF9}" srcOrd="0" destOrd="0" presId="urn:microsoft.com/office/officeart/2018/2/layout/IconCircleList"/>
    <dgm:cxn modelId="{E0D00179-D816-40DA-A4E2-2CF4D26359AB}" type="presOf" srcId="{A084511A-B48D-487D-9151-727F5062B55F}" destId="{A9387AF6-78BE-4311-9A37-90FDB602CB84}" srcOrd="0" destOrd="0" presId="urn:microsoft.com/office/officeart/2018/2/layout/IconCircleList"/>
    <dgm:cxn modelId="{AAB2C059-82D0-46DE-ACED-BF5BD0D9676D}" type="presOf" srcId="{150EE64B-71CE-4209-880D-84D8CE2D2495}" destId="{C26ED59D-F2AA-4F2B-AF0F-84D3491D3F4A}" srcOrd="0" destOrd="0" presId="urn:microsoft.com/office/officeart/2018/2/layout/IconCircleList"/>
    <dgm:cxn modelId="{B98F3482-1503-4CD6-8D1E-B4CE7605626F}" srcId="{A084511A-B48D-487D-9151-727F5062B55F}" destId="{150EE64B-71CE-4209-880D-84D8CE2D2495}" srcOrd="3" destOrd="0" parTransId="{9AF27155-2DF0-4839-909F-6F06C489C665}" sibTransId="{1757A440-3CA2-41EF-81E5-422EAB4AAB45}"/>
    <dgm:cxn modelId="{76EA8F9A-7F0D-4187-816F-0A890E83ABBC}" type="presOf" srcId="{0D2B4919-4077-4083-B27E-8822976C14A5}" destId="{DFCFA53A-E515-4300-92BC-9480167B2B1E}" srcOrd="0" destOrd="0" presId="urn:microsoft.com/office/officeart/2018/2/layout/IconCircleList"/>
    <dgm:cxn modelId="{B732D8B5-3447-459B-9755-D523A50FB7A8}" type="presOf" srcId="{97B0ECF8-8C37-4CC2-9F4A-7629E04F44F5}" destId="{0E36E676-54C7-4206-BEBC-F53F552EB65F}" srcOrd="0" destOrd="0" presId="urn:microsoft.com/office/officeart/2018/2/layout/IconCircleList"/>
    <dgm:cxn modelId="{BFBA07C2-46E9-40EE-ACAE-BF53E52EFFC2}" srcId="{A084511A-B48D-487D-9151-727F5062B55F}" destId="{606FC62C-7E49-40AC-AE8A-42D1847A27A3}" srcOrd="1" destOrd="0" parTransId="{22E22727-647F-4911-8F20-48743B03C861}" sibTransId="{C61FAD1A-61A9-4557-B35A-4961CB1772F7}"/>
    <dgm:cxn modelId="{4D707BC5-BC1A-49AD-80E6-8287E89BFF9A}" srcId="{A084511A-B48D-487D-9151-727F5062B55F}" destId="{1D0B89E8-0931-4529-8ACD-9CF059FC97AE}" srcOrd="2" destOrd="0" parTransId="{260BFD5B-4C1A-45F4-A319-7D3EFAA301CB}" sibTransId="{0D2B4919-4077-4083-B27E-8822976C14A5}"/>
    <dgm:cxn modelId="{7F9152F5-7D17-4A05-B6FF-D8D2542D7A7A}" srcId="{A084511A-B48D-487D-9151-727F5062B55F}" destId="{97B0ECF8-8C37-4CC2-9F4A-7629E04F44F5}" srcOrd="4" destOrd="0" parTransId="{F23E7DE6-97DC-4E85-88EC-087D095BF77F}" sibTransId="{314ECE02-2FE8-4041-A7D1-D4038B43D708}"/>
    <dgm:cxn modelId="{59DDB106-6752-43A6-B637-D838CF28EA30}" type="presParOf" srcId="{A9387AF6-78BE-4311-9A37-90FDB602CB84}" destId="{7DD643FB-4C57-4243-8AD7-027FB6E349EF}" srcOrd="0" destOrd="0" presId="urn:microsoft.com/office/officeart/2018/2/layout/IconCircleList"/>
    <dgm:cxn modelId="{0AA40A3A-6C79-4AC6-BCE6-2984B04DD9AD}" type="presParOf" srcId="{7DD643FB-4C57-4243-8AD7-027FB6E349EF}" destId="{E4EDFDF1-3CB4-4F27-94CE-6DA8C96A77B1}" srcOrd="0" destOrd="0" presId="urn:microsoft.com/office/officeart/2018/2/layout/IconCircleList"/>
    <dgm:cxn modelId="{4037D117-6634-46B1-9119-B34861DEAE43}" type="presParOf" srcId="{E4EDFDF1-3CB4-4F27-94CE-6DA8C96A77B1}" destId="{C2A739D3-2E5F-4D3F-96D4-79A304DC7303}" srcOrd="0" destOrd="0" presId="urn:microsoft.com/office/officeart/2018/2/layout/IconCircleList"/>
    <dgm:cxn modelId="{3277C757-8EB8-4F7B-98D8-DA069D2F6A3A}" type="presParOf" srcId="{E4EDFDF1-3CB4-4F27-94CE-6DA8C96A77B1}" destId="{8AD8CC63-B697-4D3F-81D0-700716985D72}" srcOrd="1" destOrd="0" presId="urn:microsoft.com/office/officeart/2018/2/layout/IconCircleList"/>
    <dgm:cxn modelId="{5FC68158-0CE0-487F-A4AA-085AE32D612A}" type="presParOf" srcId="{E4EDFDF1-3CB4-4F27-94CE-6DA8C96A77B1}" destId="{81A39572-4665-4805-BD5D-CC639FC79F7F}" srcOrd="2" destOrd="0" presId="urn:microsoft.com/office/officeart/2018/2/layout/IconCircleList"/>
    <dgm:cxn modelId="{A3E757E1-4121-4DC1-863D-768EE2BA89B6}" type="presParOf" srcId="{E4EDFDF1-3CB4-4F27-94CE-6DA8C96A77B1}" destId="{87913694-4FE3-4824-AFE7-C0F9F9F86568}" srcOrd="3" destOrd="0" presId="urn:microsoft.com/office/officeart/2018/2/layout/IconCircleList"/>
    <dgm:cxn modelId="{DB741C1F-9CEC-442A-AF47-5E5208C09C80}" type="presParOf" srcId="{7DD643FB-4C57-4243-8AD7-027FB6E349EF}" destId="{5CBF4BF6-3BD5-4AE3-A9AD-86F7D4159920}" srcOrd="1" destOrd="0" presId="urn:microsoft.com/office/officeart/2018/2/layout/IconCircleList"/>
    <dgm:cxn modelId="{33C4B324-2B06-488B-B2E5-42E665ADF7BF}" type="presParOf" srcId="{7DD643FB-4C57-4243-8AD7-027FB6E349EF}" destId="{3F1372C7-C56E-42B3-854C-7F9F16BF39F1}" srcOrd="2" destOrd="0" presId="urn:microsoft.com/office/officeart/2018/2/layout/IconCircleList"/>
    <dgm:cxn modelId="{D49977FF-CA1A-43EB-97D5-FF76CA837793}" type="presParOf" srcId="{3F1372C7-C56E-42B3-854C-7F9F16BF39F1}" destId="{38B02A16-64D2-4243-8401-7B097FE81427}" srcOrd="0" destOrd="0" presId="urn:microsoft.com/office/officeart/2018/2/layout/IconCircleList"/>
    <dgm:cxn modelId="{5372DBF6-B92A-49D8-929D-616F4A9F92CC}" type="presParOf" srcId="{3F1372C7-C56E-42B3-854C-7F9F16BF39F1}" destId="{4E1B052B-FD1C-4165-816B-7F00B2DF1AC0}" srcOrd="1" destOrd="0" presId="urn:microsoft.com/office/officeart/2018/2/layout/IconCircleList"/>
    <dgm:cxn modelId="{86FD2791-9FF6-497B-B429-F485FD5A64F5}" type="presParOf" srcId="{3F1372C7-C56E-42B3-854C-7F9F16BF39F1}" destId="{F64AAE35-6AD4-41D9-A459-36AA504F3D1C}" srcOrd="2" destOrd="0" presId="urn:microsoft.com/office/officeart/2018/2/layout/IconCircleList"/>
    <dgm:cxn modelId="{D3CAAA40-7730-48B9-BB4F-A4259E5F15C4}" type="presParOf" srcId="{3F1372C7-C56E-42B3-854C-7F9F16BF39F1}" destId="{35B6AF56-2046-4D32-BB1A-50BFC46AE2D8}" srcOrd="3" destOrd="0" presId="urn:microsoft.com/office/officeart/2018/2/layout/IconCircleList"/>
    <dgm:cxn modelId="{C8FA2048-4E70-4410-B114-5A25CE3C7E8B}" type="presParOf" srcId="{7DD643FB-4C57-4243-8AD7-027FB6E349EF}" destId="{F2478062-8E78-4D07-A0D3-B55AE7471CD9}" srcOrd="3" destOrd="0" presId="urn:microsoft.com/office/officeart/2018/2/layout/IconCircleList"/>
    <dgm:cxn modelId="{3C207C2E-228B-4A4B-A193-91970B51DE24}" type="presParOf" srcId="{7DD643FB-4C57-4243-8AD7-027FB6E349EF}" destId="{EB588D5B-642C-4C29-9CA7-429BDC027CBF}" srcOrd="4" destOrd="0" presId="urn:microsoft.com/office/officeart/2018/2/layout/IconCircleList"/>
    <dgm:cxn modelId="{8532C798-8A40-4CD1-94A1-CF1D9BD51A57}" type="presParOf" srcId="{EB588D5B-642C-4C29-9CA7-429BDC027CBF}" destId="{3DDC2BC2-71F1-4238-A09B-5BBD0BE4898F}" srcOrd="0" destOrd="0" presId="urn:microsoft.com/office/officeart/2018/2/layout/IconCircleList"/>
    <dgm:cxn modelId="{9B29DC19-4577-411D-A1B1-BA1AA0D0E838}" type="presParOf" srcId="{EB588D5B-642C-4C29-9CA7-429BDC027CBF}" destId="{3EAB469A-E01D-4E7B-97A3-A03E73E08205}" srcOrd="1" destOrd="0" presId="urn:microsoft.com/office/officeart/2018/2/layout/IconCircleList"/>
    <dgm:cxn modelId="{0D1B545D-51D6-4CB4-954A-8C4FDE4F4095}" type="presParOf" srcId="{EB588D5B-642C-4C29-9CA7-429BDC027CBF}" destId="{EA347FAD-D964-4482-8C12-CAF954B83471}" srcOrd="2" destOrd="0" presId="urn:microsoft.com/office/officeart/2018/2/layout/IconCircleList"/>
    <dgm:cxn modelId="{FD1BBE45-BC1C-48A5-ACB6-4068104B58DC}" type="presParOf" srcId="{EB588D5B-642C-4C29-9CA7-429BDC027CBF}" destId="{0CD7F8BE-867E-4236-A2C9-8E483A02D038}" srcOrd="3" destOrd="0" presId="urn:microsoft.com/office/officeart/2018/2/layout/IconCircleList"/>
    <dgm:cxn modelId="{6E19CF4F-268F-4C64-A983-3C9BB5EE901E}" type="presParOf" srcId="{7DD643FB-4C57-4243-8AD7-027FB6E349EF}" destId="{DFCFA53A-E515-4300-92BC-9480167B2B1E}" srcOrd="5" destOrd="0" presId="urn:microsoft.com/office/officeart/2018/2/layout/IconCircleList"/>
    <dgm:cxn modelId="{DAFCBAF8-6857-4BC8-A4E9-88197D443F5C}" type="presParOf" srcId="{7DD643FB-4C57-4243-8AD7-027FB6E349EF}" destId="{7779178F-7CA3-4E7A-BB71-B835EA88F11E}" srcOrd="6" destOrd="0" presId="urn:microsoft.com/office/officeart/2018/2/layout/IconCircleList"/>
    <dgm:cxn modelId="{FB5BB461-523F-4910-95E9-8943A1F2AE40}" type="presParOf" srcId="{7779178F-7CA3-4E7A-BB71-B835EA88F11E}" destId="{2143C905-8B39-4DE6-9D17-FEBB8D3A079B}" srcOrd="0" destOrd="0" presId="urn:microsoft.com/office/officeart/2018/2/layout/IconCircleList"/>
    <dgm:cxn modelId="{783F90E8-DB12-47C3-BEB4-8B2941726A42}" type="presParOf" srcId="{7779178F-7CA3-4E7A-BB71-B835EA88F11E}" destId="{15D97E96-8B7F-438C-BC08-A3B889FCBDF8}" srcOrd="1" destOrd="0" presId="urn:microsoft.com/office/officeart/2018/2/layout/IconCircleList"/>
    <dgm:cxn modelId="{B1E999C6-6FAE-4574-9102-93D73A313611}" type="presParOf" srcId="{7779178F-7CA3-4E7A-BB71-B835EA88F11E}" destId="{BE09A721-6A9C-4077-BE33-DD77C1F6ED87}" srcOrd="2" destOrd="0" presId="urn:microsoft.com/office/officeart/2018/2/layout/IconCircleList"/>
    <dgm:cxn modelId="{B3D3B3E4-825A-4414-BF08-AAE59A216521}" type="presParOf" srcId="{7779178F-7CA3-4E7A-BB71-B835EA88F11E}" destId="{C26ED59D-F2AA-4F2B-AF0F-84D3491D3F4A}" srcOrd="3" destOrd="0" presId="urn:microsoft.com/office/officeart/2018/2/layout/IconCircleList"/>
    <dgm:cxn modelId="{2E7153FC-F306-47A3-96A0-03ED4474382C}" type="presParOf" srcId="{7DD643FB-4C57-4243-8AD7-027FB6E349EF}" destId="{01F85157-E6BD-4E8F-897D-B88520990CF9}" srcOrd="7" destOrd="0" presId="urn:microsoft.com/office/officeart/2018/2/layout/IconCircleList"/>
    <dgm:cxn modelId="{27CE1C58-ADA6-43C1-ACDA-BA7E70C06817}" type="presParOf" srcId="{7DD643FB-4C57-4243-8AD7-027FB6E349EF}" destId="{85C3B65A-62DC-4E4E-9DCD-9B30C820FCDC}" srcOrd="8" destOrd="0" presId="urn:microsoft.com/office/officeart/2018/2/layout/IconCircleList"/>
    <dgm:cxn modelId="{EF62DDDD-2094-47C3-A961-F13AB1B9D918}" type="presParOf" srcId="{85C3B65A-62DC-4E4E-9DCD-9B30C820FCDC}" destId="{6F4B78ED-F9E6-43B5-AB1F-D30D0B527352}" srcOrd="0" destOrd="0" presId="urn:microsoft.com/office/officeart/2018/2/layout/IconCircleList"/>
    <dgm:cxn modelId="{7E8DB79A-2407-4E9D-A016-03CFFBD1F8E8}" type="presParOf" srcId="{85C3B65A-62DC-4E4E-9DCD-9B30C820FCDC}" destId="{DB5FBB2E-4DFB-42ED-BE9A-0F1403EC52F9}" srcOrd="1" destOrd="0" presId="urn:microsoft.com/office/officeart/2018/2/layout/IconCircleList"/>
    <dgm:cxn modelId="{EF9854FA-4BC2-4765-907B-B9F217CA0152}" type="presParOf" srcId="{85C3B65A-62DC-4E4E-9DCD-9B30C820FCDC}" destId="{3D3515D9-B892-4925-855F-1E450F816ED2}" srcOrd="2" destOrd="0" presId="urn:microsoft.com/office/officeart/2018/2/layout/IconCircleList"/>
    <dgm:cxn modelId="{B535A87B-990C-4C81-BD90-762B63D0ABCE}" type="presParOf" srcId="{85C3B65A-62DC-4E4E-9DCD-9B30C820FCDC}" destId="{0E36E676-54C7-4206-BEBC-F53F552EB65F}" srcOrd="3" destOrd="0" presId="urn:microsoft.com/office/officeart/2018/2/layout/IconCircleList"/>
    <dgm:cxn modelId="{3BC1AB70-4598-42CE-87CD-94624B67755C}" type="presParOf" srcId="{7DD643FB-4C57-4243-8AD7-027FB6E349EF}" destId="{9673FCE7-7FAC-411C-B13D-EC9C160BC970}" srcOrd="9" destOrd="0" presId="urn:microsoft.com/office/officeart/2018/2/layout/IconCircleList"/>
    <dgm:cxn modelId="{E24BB3A4-FEA5-4BAF-9560-1C31A9A0795E}" type="presParOf" srcId="{7DD643FB-4C57-4243-8AD7-027FB6E349EF}" destId="{DD7A004B-5F0B-4492-B9A8-CCF7E62E0179}" srcOrd="10" destOrd="0" presId="urn:microsoft.com/office/officeart/2018/2/layout/IconCircleList"/>
    <dgm:cxn modelId="{6C8F61AE-9760-4D1C-8A6E-B5519629E362}" type="presParOf" srcId="{DD7A004B-5F0B-4492-B9A8-CCF7E62E0179}" destId="{B16934D8-A12A-4AA8-83E2-82E95AB2ADCD}" srcOrd="0" destOrd="0" presId="urn:microsoft.com/office/officeart/2018/2/layout/IconCircleList"/>
    <dgm:cxn modelId="{A290BAE8-EE72-470F-AA1D-A7C82DD660D3}" type="presParOf" srcId="{DD7A004B-5F0B-4492-B9A8-CCF7E62E0179}" destId="{89C28081-0E00-4AB9-950F-EC9F6D56D730}" srcOrd="1" destOrd="0" presId="urn:microsoft.com/office/officeart/2018/2/layout/IconCircleList"/>
    <dgm:cxn modelId="{C2AAF16D-5F8F-41D5-A3A3-0C2876DC025F}" type="presParOf" srcId="{DD7A004B-5F0B-4492-B9A8-CCF7E62E0179}" destId="{B60A47C1-E5B9-4126-9ADB-EA27C7FA4260}" srcOrd="2" destOrd="0" presId="urn:microsoft.com/office/officeart/2018/2/layout/IconCircleList"/>
    <dgm:cxn modelId="{5A1BB8EC-C992-4E4A-8520-D7735DBAB3B7}" type="presParOf" srcId="{DD7A004B-5F0B-4492-B9A8-CCF7E62E0179}" destId="{6BF21E32-4B5A-4A15-9238-7D4B1AC3569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7F9787-1872-4071-A664-D431E0D5E628}">
      <dsp:nvSpPr>
        <dsp:cNvPr id="0" name=""/>
        <dsp:cNvSpPr/>
      </dsp:nvSpPr>
      <dsp:spPr>
        <a:xfrm>
          <a:off x="0" y="910"/>
          <a:ext cx="4572000" cy="4612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5D7795-2F00-48DE-A188-A45ACCC95DFA}">
      <dsp:nvSpPr>
        <dsp:cNvPr id="0" name=""/>
        <dsp:cNvSpPr/>
      </dsp:nvSpPr>
      <dsp:spPr>
        <a:xfrm>
          <a:off x="139527" y="104690"/>
          <a:ext cx="253685" cy="2536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EB5B0B-BBA4-486C-9316-5DA10BB15FD5}">
      <dsp:nvSpPr>
        <dsp:cNvPr id="0" name=""/>
        <dsp:cNvSpPr/>
      </dsp:nvSpPr>
      <dsp:spPr>
        <a:xfrm>
          <a:off x="532739" y="910"/>
          <a:ext cx="4039260" cy="461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15" tIns="48815" rIns="48815" bIns="4881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chemeClr val="bg1"/>
              </a:solidFill>
              <a:latin typeface="Berlin Sans FB" panose="020E0602020502020306" pitchFamily="34" charset="0"/>
            </a:rPr>
            <a:t>Enfriamiento   12%</a:t>
          </a:r>
          <a:endParaRPr lang="en-US" sz="2200" kern="1200" dirty="0">
            <a:solidFill>
              <a:schemeClr val="bg1"/>
            </a:solidFill>
            <a:latin typeface="Berlin Sans FB" panose="020E0602020502020306" pitchFamily="34" charset="0"/>
          </a:endParaRPr>
        </a:p>
      </dsp:txBody>
      <dsp:txXfrm>
        <a:off x="532739" y="910"/>
        <a:ext cx="4039260" cy="461246"/>
      </dsp:txXfrm>
    </dsp:sp>
    <dsp:sp modelId="{7ABC16FB-E818-4DFC-A98A-F18A0A69A0B2}">
      <dsp:nvSpPr>
        <dsp:cNvPr id="0" name=""/>
        <dsp:cNvSpPr/>
      </dsp:nvSpPr>
      <dsp:spPr>
        <a:xfrm>
          <a:off x="0" y="577467"/>
          <a:ext cx="4572000" cy="4612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02243C-FAE3-4455-9EE3-5453E6DD913E}">
      <dsp:nvSpPr>
        <dsp:cNvPr id="0" name=""/>
        <dsp:cNvSpPr/>
      </dsp:nvSpPr>
      <dsp:spPr>
        <a:xfrm>
          <a:off x="139527" y="681248"/>
          <a:ext cx="253685" cy="2536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369262-D6F7-4A48-B4F7-BA15D1201804}">
      <dsp:nvSpPr>
        <dsp:cNvPr id="0" name=""/>
        <dsp:cNvSpPr/>
      </dsp:nvSpPr>
      <dsp:spPr>
        <a:xfrm>
          <a:off x="532739" y="577467"/>
          <a:ext cx="4039260" cy="461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15" tIns="48815" rIns="48815" bIns="4881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chemeClr val="bg1"/>
              </a:solidFill>
              <a:latin typeface="Berlin Sans FB" panose="020E0602020502020306" pitchFamily="34" charset="0"/>
            </a:rPr>
            <a:t>Genérico     23%</a:t>
          </a:r>
          <a:endParaRPr lang="en-US" sz="2200" kern="1200" dirty="0">
            <a:solidFill>
              <a:schemeClr val="bg1"/>
            </a:solidFill>
            <a:latin typeface="Berlin Sans FB" panose="020E0602020502020306" pitchFamily="34" charset="0"/>
          </a:endParaRPr>
        </a:p>
      </dsp:txBody>
      <dsp:txXfrm>
        <a:off x="532739" y="577467"/>
        <a:ext cx="4039260" cy="461246"/>
      </dsp:txXfrm>
    </dsp:sp>
    <dsp:sp modelId="{869C5F3A-0143-402B-92EE-C3F92763ED32}">
      <dsp:nvSpPr>
        <dsp:cNvPr id="0" name=""/>
        <dsp:cNvSpPr/>
      </dsp:nvSpPr>
      <dsp:spPr>
        <a:xfrm>
          <a:off x="0" y="1152047"/>
          <a:ext cx="4572000" cy="4612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955159-8FAA-42E1-B4B5-8B35D3A8AE5B}">
      <dsp:nvSpPr>
        <dsp:cNvPr id="0" name=""/>
        <dsp:cNvSpPr/>
      </dsp:nvSpPr>
      <dsp:spPr>
        <a:xfrm>
          <a:off x="139527" y="1257806"/>
          <a:ext cx="253685" cy="253685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F5B30D-DB1F-4FB5-B831-17AC1B460B99}">
      <dsp:nvSpPr>
        <dsp:cNvPr id="0" name=""/>
        <dsp:cNvSpPr/>
      </dsp:nvSpPr>
      <dsp:spPr>
        <a:xfrm>
          <a:off x="532739" y="1154025"/>
          <a:ext cx="4039260" cy="461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15" tIns="48815" rIns="48815" bIns="4881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chemeClr val="bg1"/>
              </a:solidFill>
              <a:latin typeface="Berlin Sans FB" panose="020E0602020502020306" pitchFamily="34" charset="0"/>
            </a:rPr>
            <a:t>Usado  16%</a:t>
          </a:r>
          <a:endParaRPr lang="en-US" sz="2200" kern="1200" dirty="0">
            <a:solidFill>
              <a:schemeClr val="bg1"/>
            </a:solidFill>
            <a:latin typeface="Berlin Sans FB" panose="020E0602020502020306" pitchFamily="34" charset="0"/>
          </a:endParaRPr>
        </a:p>
      </dsp:txBody>
      <dsp:txXfrm>
        <a:off x="532739" y="1154025"/>
        <a:ext cx="4039260" cy="461246"/>
      </dsp:txXfrm>
    </dsp:sp>
    <dsp:sp modelId="{15A0481A-F244-4CEE-AF6D-82C6D43D21D7}">
      <dsp:nvSpPr>
        <dsp:cNvPr id="0" name=""/>
        <dsp:cNvSpPr/>
      </dsp:nvSpPr>
      <dsp:spPr>
        <a:xfrm>
          <a:off x="0" y="1730583"/>
          <a:ext cx="4572000" cy="4612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6DDF19-195F-4F17-8117-5A841DEE287A}">
      <dsp:nvSpPr>
        <dsp:cNvPr id="0" name=""/>
        <dsp:cNvSpPr/>
      </dsp:nvSpPr>
      <dsp:spPr>
        <a:xfrm>
          <a:off x="139527" y="1834364"/>
          <a:ext cx="253685" cy="2536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1274C5-5996-4AD9-8DE1-85C30136E29B}">
      <dsp:nvSpPr>
        <dsp:cNvPr id="0" name=""/>
        <dsp:cNvSpPr/>
      </dsp:nvSpPr>
      <dsp:spPr>
        <a:xfrm>
          <a:off x="532739" y="1730583"/>
          <a:ext cx="4039260" cy="461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15" tIns="48815" rIns="48815" bIns="4881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chemeClr val="bg1"/>
              </a:solidFill>
              <a:latin typeface="Berlin Sans FB" panose="020E0602020502020306" pitchFamily="34" charset="0"/>
            </a:rPr>
            <a:t>Suspensiones 12%</a:t>
          </a:r>
          <a:endParaRPr lang="en-US" sz="2200" kern="1200" dirty="0">
            <a:solidFill>
              <a:schemeClr val="bg1"/>
            </a:solidFill>
            <a:latin typeface="Berlin Sans FB" panose="020E0602020502020306" pitchFamily="34" charset="0"/>
          </a:endParaRPr>
        </a:p>
      </dsp:txBody>
      <dsp:txXfrm>
        <a:off x="532739" y="1730583"/>
        <a:ext cx="4039260" cy="461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739D3-2E5F-4D3F-96D4-79A304DC7303}">
      <dsp:nvSpPr>
        <dsp:cNvPr id="0" name=""/>
        <dsp:cNvSpPr/>
      </dsp:nvSpPr>
      <dsp:spPr>
        <a:xfrm>
          <a:off x="150345" y="91741"/>
          <a:ext cx="657531" cy="6575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8CC63-B697-4D3F-81D0-700716985D72}">
      <dsp:nvSpPr>
        <dsp:cNvPr id="0" name=""/>
        <dsp:cNvSpPr/>
      </dsp:nvSpPr>
      <dsp:spPr>
        <a:xfrm>
          <a:off x="288427" y="229822"/>
          <a:ext cx="381368" cy="3813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13694-4FE3-4824-AFE7-C0F9F9F86568}">
      <dsp:nvSpPr>
        <dsp:cNvPr id="0" name=""/>
        <dsp:cNvSpPr/>
      </dsp:nvSpPr>
      <dsp:spPr>
        <a:xfrm>
          <a:off x="948776" y="91741"/>
          <a:ext cx="1549896" cy="657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Cambio de Rangos para Pago de Reparaciones</a:t>
          </a:r>
          <a:endParaRPr lang="en-US" sz="1200" kern="1200" dirty="0"/>
        </a:p>
      </dsp:txBody>
      <dsp:txXfrm>
        <a:off x="948776" y="91741"/>
        <a:ext cx="1549896" cy="657531"/>
      </dsp:txXfrm>
    </dsp:sp>
    <dsp:sp modelId="{38B02A16-64D2-4243-8401-7B097FE81427}">
      <dsp:nvSpPr>
        <dsp:cNvPr id="0" name=""/>
        <dsp:cNvSpPr/>
      </dsp:nvSpPr>
      <dsp:spPr>
        <a:xfrm>
          <a:off x="2768730" y="91741"/>
          <a:ext cx="657531" cy="6575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B052B-FD1C-4165-816B-7F00B2DF1AC0}">
      <dsp:nvSpPr>
        <dsp:cNvPr id="0" name=""/>
        <dsp:cNvSpPr/>
      </dsp:nvSpPr>
      <dsp:spPr>
        <a:xfrm>
          <a:off x="2906812" y="229822"/>
          <a:ext cx="381368" cy="3813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6AF56-2046-4D32-BB1A-50BFC46AE2D8}">
      <dsp:nvSpPr>
        <dsp:cNvPr id="0" name=""/>
        <dsp:cNvSpPr/>
      </dsp:nvSpPr>
      <dsp:spPr>
        <a:xfrm>
          <a:off x="3567161" y="91741"/>
          <a:ext cx="1549896" cy="657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Rubro se Califica en la Medición de Franquicias para pago de Bono.</a:t>
          </a:r>
          <a:endParaRPr lang="en-US" sz="1200" kern="1200" dirty="0"/>
        </a:p>
      </dsp:txBody>
      <dsp:txXfrm>
        <a:off x="3567161" y="91741"/>
        <a:ext cx="1549896" cy="657531"/>
      </dsp:txXfrm>
    </dsp:sp>
    <dsp:sp modelId="{3DDC2BC2-71F1-4238-A09B-5BBD0BE4898F}">
      <dsp:nvSpPr>
        <dsp:cNvPr id="0" name=""/>
        <dsp:cNvSpPr/>
      </dsp:nvSpPr>
      <dsp:spPr>
        <a:xfrm>
          <a:off x="5387115" y="91741"/>
          <a:ext cx="657531" cy="6575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AB469A-E01D-4E7B-97A3-A03E73E08205}">
      <dsp:nvSpPr>
        <dsp:cNvPr id="0" name=""/>
        <dsp:cNvSpPr/>
      </dsp:nvSpPr>
      <dsp:spPr>
        <a:xfrm>
          <a:off x="5525197" y="158243"/>
          <a:ext cx="381368" cy="3813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7F8BE-867E-4236-A2C9-8E483A02D038}">
      <dsp:nvSpPr>
        <dsp:cNvPr id="0" name=""/>
        <dsp:cNvSpPr/>
      </dsp:nvSpPr>
      <dsp:spPr>
        <a:xfrm>
          <a:off x="6035204" y="91741"/>
          <a:ext cx="2151271" cy="657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Seguimiento de Reparaciones con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Ajuste Exprés.</a:t>
          </a:r>
          <a:endParaRPr lang="en-US" sz="1200" kern="1200" dirty="0"/>
        </a:p>
      </dsp:txBody>
      <dsp:txXfrm>
        <a:off x="6035204" y="91741"/>
        <a:ext cx="2151271" cy="657531"/>
      </dsp:txXfrm>
    </dsp:sp>
    <dsp:sp modelId="{2143C905-8B39-4DE6-9D17-FEBB8D3A079B}">
      <dsp:nvSpPr>
        <dsp:cNvPr id="0" name=""/>
        <dsp:cNvSpPr/>
      </dsp:nvSpPr>
      <dsp:spPr>
        <a:xfrm>
          <a:off x="150345" y="1056204"/>
          <a:ext cx="657531" cy="6575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D97E96-8B7F-438C-BC08-A3B889FCBDF8}">
      <dsp:nvSpPr>
        <dsp:cNvPr id="0" name=""/>
        <dsp:cNvSpPr/>
      </dsp:nvSpPr>
      <dsp:spPr>
        <a:xfrm>
          <a:off x="288427" y="1194285"/>
          <a:ext cx="381368" cy="3813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ED59D-F2AA-4F2B-AF0F-84D3491D3F4A}">
      <dsp:nvSpPr>
        <dsp:cNvPr id="0" name=""/>
        <dsp:cNvSpPr/>
      </dsp:nvSpPr>
      <dsp:spPr>
        <a:xfrm>
          <a:off x="948776" y="1056204"/>
          <a:ext cx="1549896" cy="657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Se amplían Rangos de Reparación</a:t>
          </a:r>
          <a:endParaRPr lang="en-US" sz="1200" kern="1200" dirty="0"/>
        </a:p>
      </dsp:txBody>
      <dsp:txXfrm>
        <a:off x="948776" y="1056204"/>
        <a:ext cx="1549896" cy="657531"/>
      </dsp:txXfrm>
    </dsp:sp>
    <dsp:sp modelId="{6F4B78ED-F9E6-43B5-AB1F-D30D0B527352}">
      <dsp:nvSpPr>
        <dsp:cNvPr id="0" name=""/>
        <dsp:cNvSpPr/>
      </dsp:nvSpPr>
      <dsp:spPr>
        <a:xfrm>
          <a:off x="2768730" y="1056204"/>
          <a:ext cx="657531" cy="6575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FBB2E-4DFB-42ED-BE9A-0F1403EC52F9}">
      <dsp:nvSpPr>
        <dsp:cNvPr id="0" name=""/>
        <dsp:cNvSpPr/>
      </dsp:nvSpPr>
      <dsp:spPr>
        <a:xfrm>
          <a:off x="2906812" y="1194285"/>
          <a:ext cx="381368" cy="3813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6E676-54C7-4206-BEBC-F53F552EB65F}">
      <dsp:nvSpPr>
        <dsp:cNvPr id="0" name=""/>
        <dsp:cNvSpPr/>
      </dsp:nvSpPr>
      <dsp:spPr>
        <a:xfrm>
          <a:off x="3567161" y="1056204"/>
          <a:ext cx="1549896" cy="657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Decisión de la sucursal de Reparación o Cambio</a:t>
          </a:r>
          <a:endParaRPr lang="en-US" sz="1200" kern="1200" dirty="0"/>
        </a:p>
      </dsp:txBody>
      <dsp:txXfrm>
        <a:off x="3567161" y="1056204"/>
        <a:ext cx="1549896" cy="657531"/>
      </dsp:txXfrm>
    </dsp:sp>
    <dsp:sp modelId="{B16934D8-A12A-4AA8-83E2-82E95AB2ADCD}">
      <dsp:nvSpPr>
        <dsp:cNvPr id="0" name=""/>
        <dsp:cNvSpPr/>
      </dsp:nvSpPr>
      <dsp:spPr>
        <a:xfrm>
          <a:off x="5387115" y="1056204"/>
          <a:ext cx="657531" cy="6575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28081-0E00-4AB9-950F-EC9F6D56D730}">
      <dsp:nvSpPr>
        <dsp:cNvPr id="0" name=""/>
        <dsp:cNvSpPr/>
      </dsp:nvSpPr>
      <dsp:spPr>
        <a:xfrm>
          <a:off x="5525197" y="1194285"/>
          <a:ext cx="381368" cy="3813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21E32-4B5A-4A15-9238-7D4B1AC35696}">
      <dsp:nvSpPr>
        <dsp:cNvPr id="0" name=""/>
        <dsp:cNvSpPr/>
      </dsp:nvSpPr>
      <dsp:spPr>
        <a:xfrm>
          <a:off x="6185546" y="1056204"/>
          <a:ext cx="1549896" cy="657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Proveedor Exclusivo para Reparación </a:t>
          </a:r>
          <a:endParaRPr lang="en-US" sz="1200" kern="1200" dirty="0"/>
        </a:p>
      </dsp:txBody>
      <dsp:txXfrm>
        <a:off x="6185546" y="1056204"/>
        <a:ext cx="1549896" cy="657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48990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50860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47880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7407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19933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48990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61299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74600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22908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3609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81565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79783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73493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24788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07085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64658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33746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1885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02028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7919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05978"/>
            <a:ext cx="2057400" cy="438864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05978"/>
            <a:ext cx="6019800" cy="438864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189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378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566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754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853124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704584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4" y="3305176"/>
            <a:ext cx="7772401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4" y="2180036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18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378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566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112850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56" indent="-333367">
              <a:spcBef>
                <a:spcPts val="600"/>
              </a:spcBef>
              <a:defRPr sz="2800"/>
            </a:lvl2pPr>
            <a:lvl3pPr marL="1234409" indent="-320031">
              <a:spcBef>
                <a:spcPts val="600"/>
              </a:spcBef>
              <a:defRPr sz="2800"/>
            </a:lvl3pPr>
            <a:lvl4pPr marL="1727157" indent="-355591">
              <a:spcBef>
                <a:spcPts val="600"/>
              </a:spcBef>
              <a:defRPr sz="2800"/>
            </a:lvl4pPr>
            <a:lvl5pPr marL="2184346" indent="-355591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00356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189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378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566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5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741135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487303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21314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4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201" y="1076327"/>
            <a:ext cx="3008315" cy="35182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25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48602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90" y="3600451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90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90" y="4025504"/>
            <a:ext cx="5486401" cy="6036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189">
              <a:spcBef>
                <a:spcPts val="300"/>
              </a:spcBef>
              <a:buSzTx/>
              <a:buFontTx/>
              <a:buNone/>
              <a:defRPr sz="1400"/>
            </a:lvl2pPr>
            <a:lvl3pPr marL="0" indent="914378">
              <a:spcBef>
                <a:spcPts val="300"/>
              </a:spcBef>
              <a:buSzTx/>
              <a:buFontTx/>
              <a:buNone/>
              <a:defRPr sz="1400"/>
            </a:lvl3pPr>
            <a:lvl4pPr marL="0" indent="1371566">
              <a:spcBef>
                <a:spcPts val="300"/>
              </a:spcBef>
              <a:buSzTx/>
              <a:buFontTx/>
              <a:buNone/>
              <a:defRPr sz="1400"/>
            </a:lvl4pPr>
            <a:lvl5pPr marL="0" indent="1828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621401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326100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904321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189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378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566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754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777001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88723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4" y="3305176"/>
            <a:ext cx="7772401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4" y="2180036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18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378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566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719344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56" indent="-333367">
              <a:spcBef>
                <a:spcPts val="600"/>
              </a:spcBef>
              <a:defRPr sz="2800"/>
            </a:lvl2pPr>
            <a:lvl3pPr marL="1234409" indent="-320031">
              <a:spcBef>
                <a:spcPts val="600"/>
              </a:spcBef>
              <a:defRPr sz="2800"/>
            </a:lvl3pPr>
            <a:lvl4pPr marL="1727157" indent="-355591">
              <a:spcBef>
                <a:spcPts val="600"/>
              </a:spcBef>
              <a:defRPr sz="2800"/>
            </a:lvl4pPr>
            <a:lvl5pPr marL="2184346" indent="-355591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421183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189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378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566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5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103897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320105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473679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4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201" y="1076327"/>
            <a:ext cx="3008315" cy="35182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25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501275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90" y="3600451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90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90" y="4025504"/>
            <a:ext cx="5486401" cy="6036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189">
              <a:spcBef>
                <a:spcPts val="300"/>
              </a:spcBef>
              <a:buSzTx/>
              <a:buFontTx/>
              <a:buNone/>
              <a:defRPr sz="1400"/>
            </a:lvl2pPr>
            <a:lvl3pPr marL="0" indent="914378">
              <a:spcBef>
                <a:spcPts val="300"/>
              </a:spcBef>
              <a:buSzTx/>
              <a:buFontTx/>
              <a:buNone/>
              <a:defRPr sz="1400"/>
            </a:lvl3pPr>
            <a:lvl4pPr marL="0" indent="1371566">
              <a:spcBef>
                <a:spcPts val="300"/>
              </a:spcBef>
              <a:buSzTx/>
              <a:buFontTx/>
              <a:buNone/>
              <a:defRPr sz="1400"/>
            </a:lvl4pPr>
            <a:lvl5pPr marL="0" indent="1828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299862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853098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25439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4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9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9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9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23563" y="4765685"/>
            <a:ext cx="363239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80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23565" y="4765686"/>
            <a:ext cx="363239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008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txStyles>
    <p:titleStyle>
      <a:lvl1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892" marR="0" indent="-342892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52" marR="0" indent="-326563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169" marR="0" indent="-304793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17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05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694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882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070" marR="0" indent="-365750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259" marR="0" indent="-365750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89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78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66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54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943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32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20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509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80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23565" y="4765686"/>
            <a:ext cx="363239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565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/>
  <p:txStyles>
    <p:titleStyle>
      <a:lvl1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892" marR="0" indent="-342892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52" marR="0" indent="-326563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169" marR="0" indent="-304793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17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05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694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882" marR="0" indent="-365751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070" marR="0" indent="-365750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259" marR="0" indent="-365750" algn="l" defTabSz="457189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89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78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66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54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943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32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20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509" algn="r" defTabSz="4571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4.jpeg"/><Relationship Id="rId5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9.png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1.jp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notesSlide" Target="../notesSlides/notesSlide18.xml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8.xml"/><Relationship Id="rId6" Type="http://schemas.openxmlformats.org/officeDocument/2006/relationships/diagramData" Target="../diagrams/data2.xml"/><Relationship Id="rId11" Type="http://schemas.openxmlformats.org/officeDocument/2006/relationships/image" Target="../media/image7.png"/><Relationship Id="rId5" Type="http://schemas.openxmlformats.org/officeDocument/2006/relationships/image" Target="../media/image51.png"/><Relationship Id="rId10" Type="http://schemas.microsoft.com/office/2007/relationships/diagramDrawing" Target="../diagrams/drawing2.xml"/><Relationship Id="rId4" Type="http://schemas.openxmlformats.org/officeDocument/2006/relationships/image" Target="../media/image1.jpg"/><Relationship Id="rId9" Type="http://schemas.openxmlformats.org/officeDocument/2006/relationships/diagramColors" Target="../diagrams/colors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1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diagramData" Target="../diagrams/data1.xml"/><Relationship Id="rId11" Type="http://schemas.openxmlformats.org/officeDocument/2006/relationships/image" Target="../media/image7.png"/><Relationship Id="rId5" Type="http://schemas.openxmlformats.org/officeDocument/2006/relationships/image" Target="../media/image4.jpeg"/><Relationship Id="rId10" Type="http://schemas.microsoft.com/office/2007/relationships/diagramDrawing" Target="../diagrams/drawing1.xml"/><Relationship Id="rId4" Type="http://schemas.openxmlformats.org/officeDocument/2006/relationships/image" Target="../media/image1.jp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64.png"/><Relationship Id="rId5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2.xml"/><Relationship Id="rId7" Type="http://schemas.openxmlformats.org/officeDocument/2006/relationships/slide" Target="slide4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4.jpe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0.png"/><Relationship Id="rId5" Type="http://schemas.openxmlformats.org/officeDocument/2006/relationships/image" Target="../media/image19.jfif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45ACB89-109E-6502-E3CE-914E7F674B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29" b="13337"/>
          <a:stretch/>
        </p:blipFill>
        <p:spPr>
          <a:xfrm>
            <a:off x="3369176" y="2491212"/>
            <a:ext cx="2405644" cy="1126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20552D5-0A09-594A-8C27-13CBCAD06EBA}"/>
              </a:ext>
            </a:extLst>
          </p:cNvPr>
          <p:cNvSpPr txBox="1">
            <a:spLocks/>
          </p:cNvSpPr>
          <p:nvPr/>
        </p:nvSpPr>
        <p:spPr>
          <a:xfrm>
            <a:off x="2024044" y="2975986"/>
            <a:ext cx="5095909" cy="38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lnSpc>
                <a:spcPts val="1680"/>
              </a:lnSpc>
            </a:pPr>
            <a:endParaRPr lang="es-ES_tradnl" sz="28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E52E525-D49D-6040-A8C7-8B8DCB75F021}"/>
              </a:ext>
            </a:extLst>
          </p:cNvPr>
          <p:cNvSpPr txBox="1">
            <a:spLocks/>
          </p:cNvSpPr>
          <p:nvPr/>
        </p:nvSpPr>
        <p:spPr>
          <a:xfrm>
            <a:off x="3029885" y="3359846"/>
            <a:ext cx="3084229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s-ES_tradnl" sz="1600" b="1" dirty="0">
                <a:solidFill>
                  <a:srgbClr val="002060"/>
                </a:solidFill>
                <a:latin typeface="Helvetica" pitchFamily="2" charset="0"/>
                <a:cs typeface="Gill Sans Light" panose="020B0302020104020203" pitchFamily="34" charset="-79"/>
              </a:rPr>
              <a:t>Eduardo Brockmann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Autos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DD7F5C43-4CC8-4577-5DA4-BF6D0A226F03}"/>
              </a:ext>
            </a:extLst>
          </p:cNvPr>
          <p:cNvSpPr/>
          <p:nvPr/>
        </p:nvSpPr>
        <p:spPr>
          <a:xfrm>
            <a:off x="-11400" y="1033251"/>
            <a:ext cx="1320912" cy="534963"/>
          </a:xfrm>
          <a:prstGeom prst="homePlate">
            <a:avLst>
              <a:gd name="adj" fmla="val 1788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B2F931-91EF-E068-615E-65308FE43F14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48CC1F-22F9-7025-5F7A-DC36CAD07D75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3807822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Calidad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B30AAA8-DD11-A913-1732-9C42744BFB31}"/>
              </a:ext>
            </a:extLst>
          </p:cNvPr>
          <p:cNvSpPr/>
          <p:nvPr/>
        </p:nvSpPr>
        <p:spPr>
          <a:xfrm>
            <a:off x="1433689" y="1043174"/>
            <a:ext cx="7710309" cy="515118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  <a:alpha val="31000"/>
                </a:schemeClr>
              </a:gs>
              <a:gs pos="5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399" dirty="0">
              <a:latin typeface="Berlin Sans FB" panose="020E0602020502020306" pitchFamily="34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94A84061-9A2A-0E54-5B94-A35734307AE3}"/>
              </a:ext>
            </a:extLst>
          </p:cNvPr>
          <p:cNvSpPr txBox="1"/>
          <p:nvPr/>
        </p:nvSpPr>
        <p:spPr>
          <a:xfrm>
            <a:off x="1546578" y="1066537"/>
            <a:ext cx="8410223" cy="4615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399" b="1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s-MX" sz="2399" dirty="0">
                <a:solidFill>
                  <a:schemeClr val="bg1"/>
                </a:solidFill>
                <a:latin typeface="Berlin Sans FB" panose="020E0602020502020306" pitchFamily="34" charset="0"/>
              </a:rPr>
              <a:t>Usado / Puertas</a:t>
            </a:r>
            <a:r>
              <a:rPr lang="es-MX" sz="2399" b="1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</a:p>
        </p:txBody>
      </p:sp>
      <p:pic>
        <p:nvPicPr>
          <p:cNvPr id="9" name="Imagen 8" descr="Una bolsa de papel&#10;&#10;Descripción generada automáticamente con confianza baja">
            <a:extLst>
              <a:ext uri="{FF2B5EF4-FFF2-40B4-BE49-F238E27FC236}">
                <a16:creationId xmlns:a16="http://schemas.microsoft.com/office/drawing/2014/main" id="{A877566E-05B4-67F1-ACF1-76FA61CAF9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273" y="2868607"/>
            <a:ext cx="1956552" cy="1299460"/>
          </a:xfrm>
          <a:prstGeom prst="rect">
            <a:avLst/>
          </a:prstGeom>
        </p:spPr>
      </p:pic>
      <p:pic>
        <p:nvPicPr>
          <p:cNvPr id="10" name="Imagen 9" descr="Imagen que contiene interior, tabla, puesto, maleta&#10;&#10;Descripción generada automáticamente">
            <a:extLst>
              <a:ext uri="{FF2B5EF4-FFF2-40B4-BE49-F238E27FC236}">
                <a16:creationId xmlns:a16="http://schemas.microsoft.com/office/drawing/2014/main" id="{83DAAF82-875E-3D6E-563E-65F611E3884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868607"/>
            <a:ext cx="1956552" cy="1353434"/>
          </a:xfrm>
          <a:prstGeom prst="rect">
            <a:avLst/>
          </a:prstGeom>
        </p:spPr>
      </p:pic>
      <p:pic>
        <p:nvPicPr>
          <p:cNvPr id="11" name="Imagen 10" descr="Imagen que contiene interior, pieza, cubierto, tabla&#10;&#10;Descripción generada automáticamente">
            <a:extLst>
              <a:ext uri="{FF2B5EF4-FFF2-40B4-BE49-F238E27FC236}">
                <a16:creationId xmlns:a16="http://schemas.microsoft.com/office/drawing/2014/main" id="{FF8CBC4E-2809-1BEF-8782-8599F285D3F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445" y="2868607"/>
            <a:ext cx="1956552" cy="1334055"/>
          </a:xfrm>
          <a:prstGeom prst="rect">
            <a:avLst/>
          </a:prstGeom>
        </p:spPr>
      </p:pic>
      <p:sp>
        <p:nvSpPr>
          <p:cNvPr id="12" name="Flecha: pentágono 11">
            <a:extLst>
              <a:ext uri="{FF2B5EF4-FFF2-40B4-BE49-F238E27FC236}">
                <a16:creationId xmlns:a16="http://schemas.microsoft.com/office/drawing/2014/main" id="{9D922C36-990B-E771-C43A-77F5F0A5E3FA}"/>
              </a:ext>
            </a:extLst>
          </p:cNvPr>
          <p:cNvSpPr/>
          <p:nvPr/>
        </p:nvSpPr>
        <p:spPr>
          <a:xfrm>
            <a:off x="5401441" y="1788507"/>
            <a:ext cx="2110621" cy="534963"/>
          </a:xfrm>
          <a:prstGeom prst="homePlate">
            <a:avLst>
              <a:gd name="adj" fmla="val 1788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000" dirty="0">
                <a:latin typeface="Berlin Sans FB" panose="020E0602020502020306" pitchFamily="34" charset="0"/>
              </a:rPr>
              <a:t>Después</a:t>
            </a:r>
          </a:p>
        </p:txBody>
      </p:sp>
      <p:sp>
        <p:nvSpPr>
          <p:cNvPr id="13" name="Flecha: pentágono 12">
            <a:extLst>
              <a:ext uri="{FF2B5EF4-FFF2-40B4-BE49-F238E27FC236}">
                <a16:creationId xmlns:a16="http://schemas.microsoft.com/office/drawing/2014/main" id="{061542B7-50C8-81DD-4EEB-B5E69E25AFF5}"/>
              </a:ext>
            </a:extLst>
          </p:cNvPr>
          <p:cNvSpPr/>
          <p:nvPr/>
        </p:nvSpPr>
        <p:spPr>
          <a:xfrm>
            <a:off x="1433048" y="1788507"/>
            <a:ext cx="2110621" cy="534963"/>
          </a:xfrm>
          <a:prstGeom prst="homePlate">
            <a:avLst>
              <a:gd name="adj" fmla="val 1788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000" dirty="0">
                <a:latin typeface="Berlin Sans FB" panose="020E0602020502020306" pitchFamily="34" charset="0"/>
              </a:rPr>
              <a:t>Antes</a:t>
            </a:r>
          </a:p>
        </p:txBody>
      </p:sp>
      <p:pic>
        <p:nvPicPr>
          <p:cNvPr id="14" name="Picture 2" descr="Resultado de imagen de icono de antes y despues">
            <a:extLst>
              <a:ext uri="{FF2B5EF4-FFF2-40B4-BE49-F238E27FC236}">
                <a16:creationId xmlns:a16="http://schemas.microsoft.com/office/drawing/2014/main" id="{06DC719B-B861-C156-D2DD-63DDE5DF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13" y="1589859"/>
            <a:ext cx="940907" cy="96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59BEE12-6F09-81B7-692F-AB6EAE59445E}"/>
              </a:ext>
            </a:extLst>
          </p:cNvPr>
          <p:cNvCxnSpPr/>
          <p:nvPr/>
        </p:nvCxnSpPr>
        <p:spPr>
          <a:xfrm>
            <a:off x="4208039" y="1749273"/>
            <a:ext cx="0" cy="281684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Picture 4" descr="Ver detalle de imagen relacionada">
            <a:extLst>
              <a:ext uri="{FF2B5EF4-FFF2-40B4-BE49-F238E27FC236}">
                <a16:creationId xmlns:a16="http://schemas.microsoft.com/office/drawing/2014/main" id="{F669ECA9-E171-44F4-58D8-93D20A289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36" y="1589859"/>
            <a:ext cx="995226" cy="99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5E0AD42-A6A3-4A32-5A72-F05087488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0BAFD39C-AA47-F3B8-84EA-616406E8D50B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8B9125A-7565-C3F9-7A14-861972751DC1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89167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Autos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80B4F9EE-BE0B-BDD7-51F0-738C73B96E17}"/>
              </a:ext>
            </a:extLst>
          </p:cNvPr>
          <p:cNvSpPr/>
          <p:nvPr/>
        </p:nvSpPr>
        <p:spPr>
          <a:xfrm>
            <a:off x="-11400" y="1033251"/>
            <a:ext cx="1320912" cy="534963"/>
          </a:xfrm>
          <a:prstGeom prst="homePlate">
            <a:avLst>
              <a:gd name="adj" fmla="val 1788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C43266-E09A-1A10-487B-1C7F6A0993F3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FA3E2A-63D1-B998-CF8D-133167E33E70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3807822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Calidad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FD20D57-7EA5-8827-FD12-ACD00BC3CFB7}"/>
              </a:ext>
            </a:extLst>
          </p:cNvPr>
          <p:cNvSpPr/>
          <p:nvPr/>
        </p:nvSpPr>
        <p:spPr>
          <a:xfrm>
            <a:off x="1433689" y="1043174"/>
            <a:ext cx="7710309" cy="515118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  <a:alpha val="31000"/>
                </a:schemeClr>
              </a:gs>
              <a:gs pos="5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399" dirty="0">
              <a:latin typeface="Berlin Sans FB" panose="020E0602020502020306" pitchFamily="34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5A9CBE0-B0A2-0E97-DB54-68C4AB57FFBA}"/>
              </a:ext>
            </a:extLst>
          </p:cNvPr>
          <p:cNvSpPr txBox="1"/>
          <p:nvPr/>
        </p:nvSpPr>
        <p:spPr>
          <a:xfrm>
            <a:off x="1546578" y="1066537"/>
            <a:ext cx="8410223" cy="4615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399" dirty="0">
                <a:solidFill>
                  <a:schemeClr val="bg1"/>
                </a:solidFill>
                <a:latin typeface="Berlin Sans FB" panose="020E0602020502020306" pitchFamily="34" charset="0"/>
              </a:rPr>
              <a:t>  Genérico / Colisión</a:t>
            </a:r>
          </a:p>
        </p:txBody>
      </p:sp>
      <p:sp>
        <p:nvSpPr>
          <p:cNvPr id="9" name="Flecha: pentágono 8">
            <a:extLst>
              <a:ext uri="{FF2B5EF4-FFF2-40B4-BE49-F238E27FC236}">
                <a16:creationId xmlns:a16="http://schemas.microsoft.com/office/drawing/2014/main" id="{8954A898-E2F7-F340-0964-F01EF5A7B5B8}"/>
              </a:ext>
            </a:extLst>
          </p:cNvPr>
          <p:cNvSpPr/>
          <p:nvPr/>
        </p:nvSpPr>
        <p:spPr>
          <a:xfrm>
            <a:off x="5401441" y="1697067"/>
            <a:ext cx="2110621" cy="534963"/>
          </a:xfrm>
          <a:prstGeom prst="homePlate">
            <a:avLst>
              <a:gd name="adj" fmla="val 1788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000" dirty="0">
                <a:latin typeface="Berlin Sans FB" panose="020E0602020502020306" pitchFamily="34" charset="0"/>
              </a:rPr>
              <a:t>Después</a:t>
            </a:r>
          </a:p>
        </p:txBody>
      </p:sp>
      <p:sp>
        <p:nvSpPr>
          <p:cNvPr id="10" name="Flecha: pentágono 9">
            <a:extLst>
              <a:ext uri="{FF2B5EF4-FFF2-40B4-BE49-F238E27FC236}">
                <a16:creationId xmlns:a16="http://schemas.microsoft.com/office/drawing/2014/main" id="{FCC7DA70-69A2-91DE-F9EA-B525D86276B5}"/>
              </a:ext>
            </a:extLst>
          </p:cNvPr>
          <p:cNvSpPr/>
          <p:nvPr/>
        </p:nvSpPr>
        <p:spPr>
          <a:xfrm>
            <a:off x="1433048" y="1697067"/>
            <a:ext cx="2110621" cy="534963"/>
          </a:xfrm>
          <a:prstGeom prst="homePlate">
            <a:avLst>
              <a:gd name="adj" fmla="val 1788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000" dirty="0">
                <a:latin typeface="Berlin Sans FB" panose="020E0602020502020306" pitchFamily="34" charset="0"/>
              </a:rPr>
              <a:t>Antes</a:t>
            </a:r>
          </a:p>
        </p:txBody>
      </p:sp>
      <p:pic>
        <p:nvPicPr>
          <p:cNvPr id="11" name="Picture 2" descr="Resultado de imagen de icono de antes y despues">
            <a:extLst>
              <a:ext uri="{FF2B5EF4-FFF2-40B4-BE49-F238E27FC236}">
                <a16:creationId xmlns:a16="http://schemas.microsoft.com/office/drawing/2014/main" id="{A3D29458-C04C-08EA-4730-41AFE643D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2" y="1582401"/>
            <a:ext cx="777609" cy="79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518DBC8-714B-680A-41A9-943B3E0E6E58}"/>
              </a:ext>
            </a:extLst>
          </p:cNvPr>
          <p:cNvCxnSpPr/>
          <p:nvPr/>
        </p:nvCxnSpPr>
        <p:spPr>
          <a:xfrm>
            <a:off x="4222044" y="1649414"/>
            <a:ext cx="0" cy="281684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4" descr="Ver detalle de imagen relacionada">
            <a:extLst>
              <a:ext uri="{FF2B5EF4-FFF2-40B4-BE49-F238E27FC236}">
                <a16:creationId xmlns:a16="http://schemas.microsoft.com/office/drawing/2014/main" id="{DDC3D503-D639-5823-BC07-7E8294583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699" y="1584782"/>
            <a:ext cx="822501" cy="82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1EE3D4F-3FE1-7F2A-C33F-4ACAC73794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5985"/>
          <a:stretch/>
        </p:blipFill>
        <p:spPr>
          <a:xfrm>
            <a:off x="1539908" y="2465243"/>
            <a:ext cx="2124364" cy="200101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919E684-E529-638D-46EF-B96887083A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94"/>
          <a:stretch/>
        </p:blipFill>
        <p:spPr>
          <a:xfrm>
            <a:off x="4565298" y="2513021"/>
            <a:ext cx="4134888" cy="200101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B750E70-D21F-60DF-42EC-C2EB4DD13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4D18678D-FF07-93EE-DEE8-03AC53C1999B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C1C5171-54CA-A1F2-B9B4-22BAD1B689D0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12375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Autos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4555F633-C011-41C6-2866-894F1B372465}"/>
              </a:ext>
            </a:extLst>
          </p:cNvPr>
          <p:cNvSpPr/>
          <p:nvPr/>
        </p:nvSpPr>
        <p:spPr>
          <a:xfrm>
            <a:off x="-11400" y="1033251"/>
            <a:ext cx="1320912" cy="534963"/>
          </a:xfrm>
          <a:prstGeom prst="homePlate">
            <a:avLst>
              <a:gd name="adj" fmla="val 1788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655829-9483-98DD-9B51-53F6C4B7F8DB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7447E7-4CD2-D307-B069-64474E13CB86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3807822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Calidad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F870F98-8AB3-D5A7-19FD-EBD9B3F43FE8}"/>
              </a:ext>
            </a:extLst>
          </p:cNvPr>
          <p:cNvSpPr/>
          <p:nvPr/>
        </p:nvSpPr>
        <p:spPr>
          <a:xfrm>
            <a:off x="1433689" y="1043174"/>
            <a:ext cx="7710309" cy="515118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  <a:alpha val="31000"/>
                </a:schemeClr>
              </a:gs>
              <a:gs pos="5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399" dirty="0">
              <a:latin typeface="Berlin Sans FB" panose="020E0602020502020306" pitchFamily="34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1E707B40-2211-4720-B04E-F544BD994BA4}"/>
              </a:ext>
            </a:extLst>
          </p:cNvPr>
          <p:cNvSpPr txBox="1"/>
          <p:nvPr/>
        </p:nvSpPr>
        <p:spPr>
          <a:xfrm>
            <a:off x="1546578" y="1066537"/>
            <a:ext cx="8410223" cy="4615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399" dirty="0">
                <a:solidFill>
                  <a:schemeClr val="bg1"/>
                </a:solidFill>
                <a:latin typeface="Berlin Sans FB" panose="020E0602020502020306" pitchFamily="34" charset="0"/>
              </a:rPr>
              <a:t> Genérico / Iluminación</a:t>
            </a:r>
            <a:r>
              <a:rPr lang="es-MX" sz="2399" b="1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</a:p>
        </p:txBody>
      </p:sp>
      <p:sp>
        <p:nvSpPr>
          <p:cNvPr id="9" name="Flecha: pentágono 8">
            <a:extLst>
              <a:ext uri="{FF2B5EF4-FFF2-40B4-BE49-F238E27FC236}">
                <a16:creationId xmlns:a16="http://schemas.microsoft.com/office/drawing/2014/main" id="{E2DB5CCD-7A72-BCF0-E3A0-F3FBE24CDA78}"/>
              </a:ext>
            </a:extLst>
          </p:cNvPr>
          <p:cNvSpPr/>
          <p:nvPr/>
        </p:nvSpPr>
        <p:spPr>
          <a:xfrm>
            <a:off x="5401441" y="1731357"/>
            <a:ext cx="2110621" cy="534963"/>
          </a:xfrm>
          <a:prstGeom prst="homePlate">
            <a:avLst>
              <a:gd name="adj" fmla="val 1788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000" dirty="0">
                <a:latin typeface="Berlin Sans FB" panose="020E0602020502020306" pitchFamily="34" charset="0"/>
              </a:rPr>
              <a:t>Después</a:t>
            </a:r>
          </a:p>
        </p:txBody>
      </p:sp>
      <p:sp>
        <p:nvSpPr>
          <p:cNvPr id="10" name="Flecha: pentágono 9">
            <a:extLst>
              <a:ext uri="{FF2B5EF4-FFF2-40B4-BE49-F238E27FC236}">
                <a16:creationId xmlns:a16="http://schemas.microsoft.com/office/drawing/2014/main" id="{8536F4A2-7C0D-1BC2-52C6-1A46F7A6C8CE}"/>
              </a:ext>
            </a:extLst>
          </p:cNvPr>
          <p:cNvSpPr/>
          <p:nvPr/>
        </p:nvSpPr>
        <p:spPr>
          <a:xfrm>
            <a:off x="1433048" y="1731357"/>
            <a:ext cx="2110621" cy="534963"/>
          </a:xfrm>
          <a:prstGeom prst="homePlate">
            <a:avLst>
              <a:gd name="adj" fmla="val 1788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000" dirty="0">
                <a:latin typeface="Berlin Sans FB" panose="020E0602020502020306" pitchFamily="34" charset="0"/>
              </a:rPr>
              <a:t>Antes</a:t>
            </a:r>
          </a:p>
        </p:txBody>
      </p:sp>
      <p:pic>
        <p:nvPicPr>
          <p:cNvPr id="11" name="Picture 2" descr="Resultado de imagen de icono de antes y despues">
            <a:extLst>
              <a:ext uri="{FF2B5EF4-FFF2-40B4-BE49-F238E27FC236}">
                <a16:creationId xmlns:a16="http://schemas.microsoft.com/office/drawing/2014/main" id="{5FA44379-9800-6773-4D1B-B16FD5C62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2" y="1696701"/>
            <a:ext cx="777609" cy="79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0C38D6B-9684-397B-F633-BAD59A292117}"/>
              </a:ext>
            </a:extLst>
          </p:cNvPr>
          <p:cNvCxnSpPr/>
          <p:nvPr/>
        </p:nvCxnSpPr>
        <p:spPr>
          <a:xfrm>
            <a:off x="4222044" y="1699082"/>
            <a:ext cx="0" cy="281684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4" descr="Ver detalle de imagen relacionada">
            <a:extLst>
              <a:ext uri="{FF2B5EF4-FFF2-40B4-BE49-F238E27FC236}">
                <a16:creationId xmlns:a16="http://schemas.microsoft.com/office/drawing/2014/main" id="{AF417BF6-3D5D-2FA2-EC76-08E3D12E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699" y="1699082"/>
            <a:ext cx="822501" cy="82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 descr="Imagen que contiene plástico, bolsa, contenedor, puesto&#10;&#10;Descripción generada automáticamente">
            <a:extLst>
              <a:ext uri="{FF2B5EF4-FFF2-40B4-BE49-F238E27FC236}">
                <a16:creationId xmlns:a16="http://schemas.microsoft.com/office/drawing/2014/main" id="{04AC7811-7C0A-AAEB-C177-B7D8BB6F2E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22"/>
          <a:stretch/>
        </p:blipFill>
        <p:spPr>
          <a:xfrm>
            <a:off x="1007495" y="2477912"/>
            <a:ext cx="2953491" cy="1940274"/>
          </a:xfrm>
          <a:prstGeom prst="rect">
            <a:avLst/>
          </a:prstGeom>
        </p:spPr>
      </p:pic>
      <p:pic>
        <p:nvPicPr>
          <p:cNvPr id="15" name="Imagen 14" descr="Una bolsa de plástico&#10;&#10;Descripción generada automáticamente con confianza media">
            <a:extLst>
              <a:ext uri="{FF2B5EF4-FFF2-40B4-BE49-F238E27FC236}">
                <a16:creationId xmlns:a16="http://schemas.microsoft.com/office/drawing/2014/main" id="{863580D2-D213-B14A-E403-4C4BC2FFB2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576"/>
          <a:stretch/>
        </p:blipFill>
        <p:spPr>
          <a:xfrm>
            <a:off x="4549050" y="2477912"/>
            <a:ext cx="4147722" cy="196684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B484C33-47F6-45D7-7A96-CEDB552185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D085EB54-25BC-C7E2-C8FF-4CBC5E649332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CC87A55-40B9-AB9D-5B66-3F86F19E3C49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62099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Autos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BD2E3CC7-54A8-39CF-BA26-3D969D6512E9}"/>
              </a:ext>
            </a:extLst>
          </p:cNvPr>
          <p:cNvSpPr/>
          <p:nvPr/>
        </p:nvSpPr>
        <p:spPr>
          <a:xfrm>
            <a:off x="-11400" y="1033251"/>
            <a:ext cx="1320912" cy="534963"/>
          </a:xfrm>
          <a:prstGeom prst="homePlate">
            <a:avLst>
              <a:gd name="adj" fmla="val 1788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385CFC-57ED-ECE7-289E-0E5FD7642D63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9E605E-23FD-ADA9-7383-41C03845126C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3807822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Calidad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A482896-A97E-387F-C776-B61990FD3C3C}"/>
              </a:ext>
            </a:extLst>
          </p:cNvPr>
          <p:cNvSpPr/>
          <p:nvPr/>
        </p:nvSpPr>
        <p:spPr>
          <a:xfrm>
            <a:off x="1433689" y="1043174"/>
            <a:ext cx="7710309" cy="515118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  <a:alpha val="31000"/>
                </a:schemeClr>
              </a:gs>
              <a:gs pos="5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99" dirty="0">
                <a:latin typeface="Berlin Sans FB" panose="020E0602020502020306" pitchFamily="34" charset="0"/>
              </a:rPr>
              <a:t>Genérico / Colisión</a:t>
            </a:r>
          </a:p>
        </p:txBody>
      </p:sp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EBD403F2-5127-781E-BDF1-FA10D0218D8B}"/>
              </a:ext>
            </a:extLst>
          </p:cNvPr>
          <p:cNvSpPr/>
          <p:nvPr/>
        </p:nvSpPr>
        <p:spPr>
          <a:xfrm>
            <a:off x="5401441" y="1708497"/>
            <a:ext cx="2110621" cy="534963"/>
          </a:xfrm>
          <a:prstGeom prst="homePlate">
            <a:avLst>
              <a:gd name="adj" fmla="val 1788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000" dirty="0">
                <a:latin typeface="Berlin Sans FB" panose="020E0602020502020306" pitchFamily="34" charset="0"/>
              </a:rPr>
              <a:t>Después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B1B71CE-7168-2F91-98A9-11944486D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" y="4566115"/>
            <a:ext cx="869632" cy="455244"/>
          </a:xfrm>
          <a:prstGeom prst="rect">
            <a:avLst/>
          </a:prstGeom>
        </p:spPr>
      </p:pic>
      <p:sp>
        <p:nvSpPr>
          <p:cNvPr id="10" name="Flecha: pentágono 9">
            <a:extLst>
              <a:ext uri="{FF2B5EF4-FFF2-40B4-BE49-F238E27FC236}">
                <a16:creationId xmlns:a16="http://schemas.microsoft.com/office/drawing/2014/main" id="{F0C4A228-AD43-C9AA-00D9-9723CCA801AA}"/>
              </a:ext>
            </a:extLst>
          </p:cNvPr>
          <p:cNvSpPr/>
          <p:nvPr/>
        </p:nvSpPr>
        <p:spPr>
          <a:xfrm>
            <a:off x="1433048" y="1708497"/>
            <a:ext cx="2110621" cy="534963"/>
          </a:xfrm>
          <a:prstGeom prst="homePlate">
            <a:avLst>
              <a:gd name="adj" fmla="val 1788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000" dirty="0">
                <a:latin typeface="Berlin Sans FB" panose="020E0602020502020306" pitchFamily="34" charset="0"/>
              </a:rPr>
              <a:t>Antes</a:t>
            </a:r>
          </a:p>
        </p:txBody>
      </p:sp>
      <p:pic>
        <p:nvPicPr>
          <p:cNvPr id="11" name="Picture 2" descr="Resultado de imagen de icono de antes y despues">
            <a:extLst>
              <a:ext uri="{FF2B5EF4-FFF2-40B4-BE49-F238E27FC236}">
                <a16:creationId xmlns:a16="http://schemas.microsoft.com/office/drawing/2014/main" id="{C8FB0982-F9DB-6CC4-22C7-5CD31AEF9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13" y="1604849"/>
            <a:ext cx="940907" cy="96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7625AC4-4FDB-6F15-1CDC-1508951ED024}"/>
              </a:ext>
            </a:extLst>
          </p:cNvPr>
          <p:cNvCxnSpPr/>
          <p:nvPr/>
        </p:nvCxnSpPr>
        <p:spPr>
          <a:xfrm>
            <a:off x="4367057" y="1708497"/>
            <a:ext cx="0" cy="281684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4" descr="Ver detalle de imagen relacionada">
            <a:extLst>
              <a:ext uri="{FF2B5EF4-FFF2-40B4-BE49-F238E27FC236}">
                <a16:creationId xmlns:a16="http://schemas.microsoft.com/office/drawing/2014/main" id="{14AE7FAF-4C56-A679-065E-87BF9F062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36" y="1484929"/>
            <a:ext cx="995226" cy="99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 descr="Imagen que contiene caja, foto, diferente, pequeño&#10;&#10;Descripción generada automáticamente">
            <a:extLst>
              <a:ext uri="{FF2B5EF4-FFF2-40B4-BE49-F238E27FC236}">
                <a16:creationId xmlns:a16="http://schemas.microsoft.com/office/drawing/2014/main" id="{4EEB4C89-904F-9F30-0CF0-CC747146D1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935"/>
          <a:stretch/>
        </p:blipFill>
        <p:spPr>
          <a:xfrm>
            <a:off x="1277471" y="2475845"/>
            <a:ext cx="2623125" cy="18479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D7B7923-22D0-5C61-9DF4-FA88AF84CC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624699" y="1648802"/>
            <a:ext cx="2108136" cy="37073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0747C4-B7D3-26FC-07D5-E0A93ADAD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72AFE449-9DE6-EE7C-8B69-E6BECAAC864B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B5F6FA2-C100-A87B-CB7C-5E925EFC993D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77780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42A70C5-761D-9242-0F03-E995F5216A97}"/>
              </a:ext>
            </a:extLst>
          </p:cNvPr>
          <p:cNvGrpSpPr/>
          <p:nvPr/>
        </p:nvGrpSpPr>
        <p:grpSpPr>
          <a:xfrm>
            <a:off x="642494" y="1115122"/>
            <a:ext cx="8021642" cy="3194166"/>
            <a:chOff x="862680" y="1754085"/>
            <a:chExt cx="10461112" cy="4070556"/>
          </a:xfrm>
        </p:grpSpPr>
        <p:grpSp>
          <p:nvGrpSpPr>
            <p:cNvPr id="79" name="组合 41">
              <a:extLst>
                <a:ext uri="{FF2B5EF4-FFF2-40B4-BE49-F238E27FC236}">
                  <a16:creationId xmlns:a16="http://schemas.microsoft.com/office/drawing/2014/main" id="{7B064009-E90D-9554-30A7-9B2E75B8A118}"/>
                </a:ext>
              </a:extLst>
            </p:cNvPr>
            <p:cNvGrpSpPr/>
            <p:nvPr/>
          </p:nvGrpSpPr>
          <p:grpSpPr>
            <a:xfrm>
              <a:off x="3485356" y="3789363"/>
              <a:ext cx="2610644" cy="2007859"/>
              <a:chOff x="3485356" y="3789363"/>
              <a:chExt cx="2610644" cy="2007859"/>
            </a:xfrm>
          </p:grpSpPr>
          <p:sp>
            <p:nvSpPr>
              <p:cNvPr id="80" name="矩形 6">
                <a:extLst>
                  <a:ext uri="{FF2B5EF4-FFF2-40B4-BE49-F238E27FC236}">
                    <a16:creationId xmlns:a16="http://schemas.microsoft.com/office/drawing/2014/main" id="{862D899E-F169-AC57-DE86-5B9CB61110FB}"/>
                  </a:ext>
                </a:extLst>
              </p:cNvPr>
              <p:cNvSpPr/>
              <p:nvPr/>
            </p:nvSpPr>
            <p:spPr>
              <a:xfrm>
                <a:off x="3485356" y="3789363"/>
                <a:ext cx="2610644" cy="2007859"/>
              </a:xfrm>
              <a:prstGeom prst="rect">
                <a:avLst/>
              </a:prstGeom>
              <a:gradFill rotWithShape="1">
                <a:gsLst>
                  <a:gs pos="0">
                    <a:srgbClr val="5D739A">
                      <a:satMod val="103000"/>
                      <a:lumMod val="102000"/>
                      <a:tint val="94000"/>
                    </a:srgbClr>
                  </a:gs>
                  <a:gs pos="50000">
                    <a:srgbClr val="5D739A">
                      <a:satMod val="110000"/>
                      <a:lumMod val="100000"/>
                      <a:shade val="100000"/>
                    </a:srgbClr>
                  </a:gs>
                  <a:gs pos="100000">
                    <a:srgbClr val="5D739A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5D739A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Calibri"/>
                  <a:sym typeface="Calibri"/>
                </a:endParaRPr>
              </a:p>
            </p:txBody>
          </p:sp>
          <p:grpSp>
            <p:nvGrpSpPr>
              <p:cNvPr id="81" name="组合 16">
                <a:extLst>
                  <a:ext uri="{FF2B5EF4-FFF2-40B4-BE49-F238E27FC236}">
                    <a16:creationId xmlns:a16="http://schemas.microsoft.com/office/drawing/2014/main" id="{A220919B-FF9B-15FF-DAF3-AEA4F376F588}"/>
                  </a:ext>
                </a:extLst>
              </p:cNvPr>
              <p:cNvGrpSpPr/>
              <p:nvPr/>
            </p:nvGrpSpPr>
            <p:grpSpPr>
              <a:xfrm>
                <a:off x="3675082" y="4042751"/>
                <a:ext cx="2295324" cy="1579538"/>
                <a:chOff x="1134851" y="3924721"/>
                <a:chExt cx="2295324" cy="1579538"/>
              </a:xfrm>
            </p:grpSpPr>
            <p:sp>
              <p:nvSpPr>
                <p:cNvPr id="82" name="矩形 13">
                  <a:extLst>
                    <a:ext uri="{FF2B5EF4-FFF2-40B4-BE49-F238E27FC236}">
                      <a16:creationId xmlns:a16="http://schemas.microsoft.com/office/drawing/2014/main" id="{BE205D2E-AB60-D350-B19C-EFF76ED3C048}"/>
                    </a:ext>
                  </a:extLst>
                </p:cNvPr>
                <p:cNvSpPr/>
                <p:nvPr/>
              </p:nvSpPr>
              <p:spPr>
                <a:xfrm>
                  <a:off x="1134851" y="3924721"/>
                  <a:ext cx="2295324" cy="100016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Calibri"/>
                      <a:sym typeface="Calibri"/>
                    </a:rPr>
                    <a:t>Entrega de refacciones en cualquier punto de la República Mexicana,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Calibri"/>
                      <a:sym typeface="Calibri"/>
                    </a:rPr>
                    <a:t>Local , </a:t>
                  </a:r>
                  <a:r>
                    <a:rPr kumimoji="0" lang="es-ES" sz="9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Calibri"/>
                      <a:sym typeface="Calibri"/>
                    </a:rPr>
                    <a:t>mensajeria</a:t>
                  </a:r>
                  <a:r>
                    <a:rPr kumimoji="0" lang="es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cs typeface="Calibri"/>
                      <a:sym typeface="Calibri"/>
                    </a:rPr>
                    <a:t>, </a:t>
                  </a:r>
                  <a:r>
                    <a:rPr kumimoji="0" lang="es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Calibri"/>
                      <a:sym typeface="Calibri"/>
                    </a:rPr>
                    <a:t>tiempo promedio de entrega 3 días </a:t>
                  </a:r>
                </a:p>
              </p:txBody>
            </p:sp>
            <p:grpSp>
              <p:nvGrpSpPr>
                <p:cNvPr id="83" name="组合 15">
                  <a:extLst>
                    <a:ext uri="{FF2B5EF4-FFF2-40B4-BE49-F238E27FC236}">
                      <a16:creationId xmlns:a16="http://schemas.microsoft.com/office/drawing/2014/main" id="{C2C0CA78-76D9-E0F0-7DF5-B997FC7CB390}"/>
                    </a:ext>
                  </a:extLst>
                </p:cNvPr>
                <p:cNvGrpSpPr/>
                <p:nvPr/>
              </p:nvGrpSpPr>
              <p:grpSpPr>
                <a:xfrm>
                  <a:off x="1301398" y="5033592"/>
                  <a:ext cx="1911485" cy="470667"/>
                  <a:chOff x="1301398" y="5033592"/>
                  <a:chExt cx="1911485" cy="470667"/>
                </a:xfrm>
              </p:grpSpPr>
              <p:sp>
                <p:nvSpPr>
                  <p:cNvPr id="84" name="Rounded Rectangle 8">
                    <a:extLst>
                      <a:ext uri="{FF2B5EF4-FFF2-40B4-BE49-F238E27FC236}">
                        <a16:creationId xmlns:a16="http://schemas.microsoft.com/office/drawing/2014/main" id="{A2049237-0DF1-3350-53B4-48122F96FDE0}"/>
                      </a:ext>
                    </a:extLst>
                  </p:cNvPr>
                  <p:cNvSpPr/>
                  <p:nvPr/>
                </p:nvSpPr>
                <p:spPr>
                  <a:xfrm>
                    <a:off x="1347556" y="5056693"/>
                    <a:ext cx="1865327" cy="42446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85" name="矩形 14">
                    <a:extLst>
                      <a:ext uri="{FF2B5EF4-FFF2-40B4-BE49-F238E27FC236}">
                        <a16:creationId xmlns:a16="http://schemas.microsoft.com/office/drawing/2014/main" id="{6180B455-63E0-7853-82CC-03652AEEEDB1}"/>
                      </a:ext>
                    </a:extLst>
                  </p:cNvPr>
                  <p:cNvSpPr/>
                  <p:nvPr/>
                </p:nvSpPr>
                <p:spPr>
                  <a:xfrm>
                    <a:off x="1301398" y="5033592"/>
                    <a:ext cx="1865327" cy="470667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9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5D739A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等线" panose="02010600030101010101" pitchFamily="2" charset="-122"/>
                        <a:cs typeface="Calibri"/>
                        <a:sym typeface="Calibri"/>
                      </a:rPr>
                      <a:t>Distribución</a:t>
                    </a:r>
                    <a:r>
                      <a:rPr kumimoji="0" lang="en-US" altLang="zh-CN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D739A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等线" panose="02010600030101010101" pitchFamily="2" charset="-122"/>
                        <a:cs typeface="Calibri"/>
                        <a:sym typeface="Calibri"/>
                      </a:rPr>
                      <a:t> a Nivel Nacional  </a:t>
                    </a:r>
                    <a:endParaRPr kumimoji="0" lang="zh-CN" alt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D739A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等线" panose="02010600030101010101" pitchFamily="2" charset="-122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86" name="组合 40">
              <a:extLst>
                <a:ext uri="{FF2B5EF4-FFF2-40B4-BE49-F238E27FC236}">
                  <a16:creationId xmlns:a16="http://schemas.microsoft.com/office/drawing/2014/main" id="{5B626C08-780F-553A-47CF-D6EDEAD51C61}"/>
                </a:ext>
              </a:extLst>
            </p:cNvPr>
            <p:cNvGrpSpPr/>
            <p:nvPr/>
          </p:nvGrpSpPr>
          <p:grpSpPr>
            <a:xfrm>
              <a:off x="8706643" y="3789363"/>
              <a:ext cx="2610644" cy="2007859"/>
              <a:chOff x="8706643" y="3789363"/>
              <a:chExt cx="2610644" cy="2007859"/>
            </a:xfrm>
          </p:grpSpPr>
          <p:sp>
            <p:nvSpPr>
              <p:cNvPr id="87" name="矩形 8">
                <a:extLst>
                  <a:ext uri="{FF2B5EF4-FFF2-40B4-BE49-F238E27FC236}">
                    <a16:creationId xmlns:a16="http://schemas.microsoft.com/office/drawing/2014/main" id="{8CF6D24E-8826-0F04-2EA0-85B3EABFCE88}"/>
                  </a:ext>
                </a:extLst>
              </p:cNvPr>
              <p:cNvSpPr/>
              <p:nvPr/>
            </p:nvSpPr>
            <p:spPr>
              <a:xfrm>
                <a:off x="8706643" y="3789363"/>
                <a:ext cx="2610644" cy="2007859"/>
              </a:xfrm>
              <a:prstGeom prst="rect">
                <a:avLst/>
              </a:prstGeom>
              <a:gradFill rotWithShape="1">
                <a:gsLst>
                  <a:gs pos="0">
                    <a:srgbClr val="6997AF">
                      <a:satMod val="103000"/>
                      <a:lumMod val="102000"/>
                      <a:tint val="94000"/>
                    </a:srgbClr>
                  </a:gs>
                  <a:gs pos="50000">
                    <a:srgbClr val="6997AF">
                      <a:satMod val="110000"/>
                      <a:lumMod val="100000"/>
                      <a:shade val="100000"/>
                    </a:srgbClr>
                  </a:gs>
                  <a:gs pos="100000">
                    <a:srgbClr val="6997AF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6997A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Calibri"/>
                  <a:sym typeface="Calibri"/>
                </a:endParaRPr>
              </a:p>
            </p:txBody>
          </p:sp>
          <p:grpSp>
            <p:nvGrpSpPr>
              <p:cNvPr id="88" name="组合 17">
                <a:extLst>
                  <a:ext uri="{FF2B5EF4-FFF2-40B4-BE49-F238E27FC236}">
                    <a16:creationId xmlns:a16="http://schemas.microsoft.com/office/drawing/2014/main" id="{DE150BEC-81EB-FE1B-D13D-79D51512F520}"/>
                  </a:ext>
                </a:extLst>
              </p:cNvPr>
              <p:cNvGrpSpPr/>
              <p:nvPr/>
            </p:nvGrpSpPr>
            <p:grpSpPr>
              <a:xfrm>
                <a:off x="8864303" y="4164316"/>
                <a:ext cx="2295324" cy="1166106"/>
                <a:chOff x="1102784" y="4046286"/>
                <a:chExt cx="2295324" cy="1166106"/>
              </a:xfrm>
            </p:grpSpPr>
            <p:sp>
              <p:nvSpPr>
                <p:cNvPr id="89" name="矩形 18">
                  <a:extLst>
                    <a:ext uri="{FF2B5EF4-FFF2-40B4-BE49-F238E27FC236}">
                      <a16:creationId xmlns:a16="http://schemas.microsoft.com/office/drawing/2014/main" id="{E77759BF-B583-F322-5484-36248E85D857}"/>
                    </a:ext>
                  </a:extLst>
                </p:cNvPr>
                <p:cNvSpPr/>
                <p:nvPr/>
              </p:nvSpPr>
              <p:spPr>
                <a:xfrm>
                  <a:off x="1102784" y="4046286"/>
                  <a:ext cx="2295324" cy="70017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cs typeface="Calibri"/>
                      <a:sym typeface="Calibri"/>
                    </a:rPr>
                    <a:t>Tiempo de respuesta de cotización y entrega en tiempos definidos</a:t>
                  </a:r>
                  <a:endPara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90" name="组合 19">
                  <a:extLst>
                    <a:ext uri="{FF2B5EF4-FFF2-40B4-BE49-F238E27FC236}">
                      <a16:creationId xmlns:a16="http://schemas.microsoft.com/office/drawing/2014/main" id="{3FA5FD22-CF3A-249F-1405-E900801B4A8F}"/>
                    </a:ext>
                  </a:extLst>
                </p:cNvPr>
                <p:cNvGrpSpPr/>
                <p:nvPr/>
              </p:nvGrpSpPr>
              <p:grpSpPr>
                <a:xfrm>
                  <a:off x="1225170" y="4743345"/>
                  <a:ext cx="2050552" cy="469047"/>
                  <a:chOff x="1225170" y="4743345"/>
                  <a:chExt cx="2050552" cy="469047"/>
                </a:xfrm>
              </p:grpSpPr>
              <p:sp>
                <p:nvSpPr>
                  <p:cNvPr id="91" name="Rounded Rectangle 8">
                    <a:extLst>
                      <a:ext uri="{FF2B5EF4-FFF2-40B4-BE49-F238E27FC236}">
                        <a16:creationId xmlns:a16="http://schemas.microsoft.com/office/drawing/2014/main" id="{5D73B61A-90EE-6205-FD54-A78B653DFD2E}"/>
                      </a:ext>
                    </a:extLst>
                  </p:cNvPr>
                  <p:cNvSpPr/>
                  <p:nvPr/>
                </p:nvSpPr>
                <p:spPr>
                  <a:xfrm>
                    <a:off x="1347556" y="4787927"/>
                    <a:ext cx="1865327" cy="42446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92" name="矩形 21">
                    <a:extLst>
                      <a:ext uri="{FF2B5EF4-FFF2-40B4-BE49-F238E27FC236}">
                        <a16:creationId xmlns:a16="http://schemas.microsoft.com/office/drawing/2014/main" id="{7298210C-67AA-28F6-424C-10F9F9D76077}"/>
                      </a:ext>
                    </a:extLst>
                  </p:cNvPr>
                  <p:cNvSpPr/>
                  <p:nvPr/>
                </p:nvSpPr>
                <p:spPr>
                  <a:xfrm>
                    <a:off x="1225170" y="4743345"/>
                    <a:ext cx="2050552" cy="449762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9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6997A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等线" panose="02010600030101010101" pitchFamily="2" charset="-122"/>
                        <a:cs typeface="Calibri"/>
                        <a:sym typeface="Calibri"/>
                      </a:rPr>
                      <a:t>Acuerdos</a:t>
                    </a:r>
                    <a:r>
                      <a:rPr kumimoji="0" lang="en-US" altLang="zh-CN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997A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等线" panose="02010600030101010101" pitchFamily="2" charset="-122"/>
                        <a:cs typeface="Calibri"/>
                        <a:sym typeface="Calibri"/>
                      </a:rPr>
                      <a:t> de Nivel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997A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等线" panose="02010600030101010101" pitchFamily="2" charset="-122"/>
                        <a:cs typeface="Calibri"/>
                        <a:sym typeface="Calibri"/>
                      </a:rPr>
                      <a:t> de </a:t>
                    </a:r>
                    <a:r>
                      <a:rPr kumimoji="0" lang="en-US" altLang="zh-CN" sz="9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6997A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等线" panose="02010600030101010101" pitchFamily="2" charset="-122"/>
                        <a:cs typeface="Calibri"/>
                        <a:sym typeface="Calibri"/>
                      </a:rPr>
                      <a:t>Servicio</a:t>
                    </a:r>
                    <a:endParaRPr kumimoji="0" lang="zh-CN" alt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997A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等线" panose="02010600030101010101" pitchFamily="2" charset="-122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93" name="组合 39">
              <a:extLst>
                <a:ext uri="{FF2B5EF4-FFF2-40B4-BE49-F238E27FC236}">
                  <a16:creationId xmlns:a16="http://schemas.microsoft.com/office/drawing/2014/main" id="{C0AF85B6-ED49-40D7-2939-27F36A292813}"/>
                </a:ext>
              </a:extLst>
            </p:cNvPr>
            <p:cNvGrpSpPr/>
            <p:nvPr/>
          </p:nvGrpSpPr>
          <p:grpSpPr>
            <a:xfrm>
              <a:off x="862680" y="1754085"/>
              <a:ext cx="2610644" cy="2027060"/>
              <a:chOff x="874712" y="1754085"/>
              <a:chExt cx="2610644" cy="2035278"/>
            </a:xfrm>
          </p:grpSpPr>
          <p:sp>
            <p:nvSpPr>
              <p:cNvPr id="94" name="矩形 1">
                <a:extLst>
                  <a:ext uri="{FF2B5EF4-FFF2-40B4-BE49-F238E27FC236}">
                    <a16:creationId xmlns:a16="http://schemas.microsoft.com/office/drawing/2014/main" id="{F1DA15EB-A248-8A6F-3A0C-176152093961}"/>
                  </a:ext>
                </a:extLst>
              </p:cNvPr>
              <p:cNvSpPr/>
              <p:nvPr/>
            </p:nvSpPr>
            <p:spPr>
              <a:xfrm>
                <a:off x="874712" y="1754085"/>
                <a:ext cx="2610644" cy="2035278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Calibri"/>
                  <a:sym typeface="Calibri"/>
                </a:endParaRPr>
              </a:p>
            </p:txBody>
          </p:sp>
          <p:grpSp>
            <p:nvGrpSpPr>
              <p:cNvPr id="95" name="组合 22">
                <a:extLst>
                  <a:ext uri="{FF2B5EF4-FFF2-40B4-BE49-F238E27FC236}">
                    <a16:creationId xmlns:a16="http://schemas.microsoft.com/office/drawing/2014/main" id="{42420997-0ECF-5AEA-57E3-BFF86E6B2A6F}"/>
                  </a:ext>
                </a:extLst>
              </p:cNvPr>
              <p:cNvGrpSpPr/>
              <p:nvPr/>
            </p:nvGrpSpPr>
            <p:grpSpPr>
              <a:xfrm>
                <a:off x="911487" y="1876679"/>
                <a:ext cx="2434596" cy="1418465"/>
                <a:chOff x="981899" y="3793927"/>
                <a:chExt cx="2434596" cy="1418465"/>
              </a:xfrm>
            </p:grpSpPr>
            <p:sp>
              <p:nvSpPr>
                <p:cNvPr id="96" name="矩形 23">
                  <a:extLst>
                    <a:ext uri="{FF2B5EF4-FFF2-40B4-BE49-F238E27FC236}">
                      <a16:creationId xmlns:a16="http://schemas.microsoft.com/office/drawing/2014/main" id="{24044A8A-D92F-559A-2BEE-B84917D4D0A4}"/>
                    </a:ext>
                  </a:extLst>
                </p:cNvPr>
                <p:cNvSpPr/>
                <p:nvPr/>
              </p:nvSpPr>
              <p:spPr>
                <a:xfrm>
                  <a:off x="981899" y="3793927"/>
                  <a:ext cx="2434596" cy="90576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Calibri"/>
                      <a:sym typeface="Calibri"/>
                    </a:rPr>
                    <a:t>Estandarización de precios (mismo costo en cada refacción en todo el País) generando ahorro en costos de compra de refacciones a Qualitas</a:t>
                  </a:r>
                </a:p>
              </p:txBody>
            </p:sp>
            <p:grpSp>
              <p:nvGrpSpPr>
                <p:cNvPr id="97" name="组合 24">
                  <a:extLst>
                    <a:ext uri="{FF2B5EF4-FFF2-40B4-BE49-F238E27FC236}">
                      <a16:creationId xmlns:a16="http://schemas.microsoft.com/office/drawing/2014/main" id="{A7A30DF3-845F-4591-70D7-B4F5E98FB66A}"/>
                    </a:ext>
                  </a:extLst>
                </p:cNvPr>
                <p:cNvGrpSpPr/>
                <p:nvPr/>
              </p:nvGrpSpPr>
              <p:grpSpPr>
                <a:xfrm>
                  <a:off x="1225170" y="4787927"/>
                  <a:ext cx="2050552" cy="424465"/>
                  <a:chOff x="1225170" y="4787927"/>
                  <a:chExt cx="2050552" cy="424465"/>
                </a:xfrm>
              </p:grpSpPr>
              <p:sp>
                <p:nvSpPr>
                  <p:cNvPr id="98" name="Rounded Rectangle 8">
                    <a:extLst>
                      <a:ext uri="{FF2B5EF4-FFF2-40B4-BE49-F238E27FC236}">
                        <a16:creationId xmlns:a16="http://schemas.microsoft.com/office/drawing/2014/main" id="{52AF90D4-D696-8358-EAB8-C03AA290A7CA}"/>
                      </a:ext>
                    </a:extLst>
                  </p:cNvPr>
                  <p:cNvSpPr/>
                  <p:nvPr/>
                </p:nvSpPr>
                <p:spPr>
                  <a:xfrm>
                    <a:off x="1347556" y="4787927"/>
                    <a:ext cx="1865327" cy="42446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AD84C6">
                          <a:satMod val="103000"/>
                          <a:lumMod val="102000"/>
                          <a:tint val="94000"/>
                        </a:srgbClr>
                      </a:gs>
                      <a:gs pos="50000">
                        <a:srgbClr val="AD84C6">
                          <a:satMod val="110000"/>
                          <a:lumMod val="100000"/>
                          <a:shade val="100000"/>
                        </a:srgbClr>
                      </a:gs>
                      <a:gs pos="100000">
                        <a:srgbClr val="AD84C6">
                          <a:lumMod val="99000"/>
                          <a:satMod val="120000"/>
                          <a:shade val="78000"/>
                        </a:srgbClr>
                      </a:gs>
                    </a:gsLst>
                    <a:lin ang="5400000" scaled="0"/>
                  </a:gradFill>
                  <a:ln w="6350" cap="flat" cmpd="sng" algn="ctr">
                    <a:solidFill>
                      <a:srgbClr val="AD84C6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99" name="矩形 26">
                    <a:extLst>
                      <a:ext uri="{FF2B5EF4-FFF2-40B4-BE49-F238E27FC236}">
                        <a16:creationId xmlns:a16="http://schemas.microsoft.com/office/drawing/2014/main" id="{ED63A19E-2A8F-B1A0-5CBC-E84C7873FE22}"/>
                      </a:ext>
                    </a:extLst>
                  </p:cNvPr>
                  <p:cNvSpPr/>
                  <p:nvPr/>
                </p:nvSpPr>
                <p:spPr>
                  <a:xfrm>
                    <a:off x="1225170" y="4835490"/>
                    <a:ext cx="2050552" cy="282241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等线" panose="02010600030101010101" pitchFamily="2" charset="-122"/>
                        <a:cs typeface="Calibri"/>
                        <a:sym typeface="Calibri"/>
                      </a:rPr>
                      <a:t>Ahorro en Costos</a:t>
                    </a:r>
                    <a:endParaRPr kumimoji="0" lang="zh-CN" alt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等线" panose="02010600030101010101" pitchFamily="2" charset="-122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16A60417-D421-A405-0456-7A37786EA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79732" y="1754085"/>
              <a:ext cx="2628247" cy="2035278"/>
            </a:xfrm>
            <a:prstGeom prst="rect">
              <a:avLst/>
            </a:prstGeom>
          </p:spPr>
        </p:pic>
        <p:grpSp>
          <p:nvGrpSpPr>
            <p:cNvPr id="101" name="组合 42">
              <a:extLst>
                <a:ext uri="{FF2B5EF4-FFF2-40B4-BE49-F238E27FC236}">
                  <a16:creationId xmlns:a16="http://schemas.microsoft.com/office/drawing/2014/main" id="{81F6B64D-7ACE-C0EE-C9D9-21EDEEF0B7A7}"/>
                </a:ext>
              </a:extLst>
            </p:cNvPr>
            <p:cNvGrpSpPr/>
            <p:nvPr/>
          </p:nvGrpSpPr>
          <p:grpSpPr>
            <a:xfrm>
              <a:off x="6095999" y="1754085"/>
              <a:ext cx="2610644" cy="2035278"/>
              <a:chOff x="6095999" y="1754085"/>
              <a:chExt cx="2610644" cy="2035278"/>
            </a:xfrm>
          </p:grpSpPr>
          <p:sp>
            <p:nvSpPr>
              <p:cNvPr id="102" name="矩形 3">
                <a:extLst>
                  <a:ext uri="{FF2B5EF4-FFF2-40B4-BE49-F238E27FC236}">
                    <a16:creationId xmlns:a16="http://schemas.microsoft.com/office/drawing/2014/main" id="{DD1C25A7-F8A0-525C-35B0-4030EAB76387}"/>
                  </a:ext>
                </a:extLst>
              </p:cNvPr>
              <p:cNvSpPr/>
              <p:nvPr/>
            </p:nvSpPr>
            <p:spPr>
              <a:xfrm>
                <a:off x="6095999" y="1754085"/>
                <a:ext cx="2610644" cy="2035278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Calibri"/>
                  <a:sym typeface="Calibri"/>
                </a:endParaRPr>
              </a:p>
            </p:txBody>
          </p:sp>
          <p:grpSp>
            <p:nvGrpSpPr>
              <p:cNvPr id="103" name="组合 27">
                <a:extLst>
                  <a:ext uri="{FF2B5EF4-FFF2-40B4-BE49-F238E27FC236}">
                    <a16:creationId xmlns:a16="http://schemas.microsoft.com/office/drawing/2014/main" id="{81F06658-EC63-C1AF-EAF6-8766935452A7}"/>
                  </a:ext>
                </a:extLst>
              </p:cNvPr>
              <p:cNvGrpSpPr/>
              <p:nvPr/>
            </p:nvGrpSpPr>
            <p:grpSpPr>
              <a:xfrm>
                <a:off x="6253660" y="2127984"/>
                <a:ext cx="2295324" cy="1167160"/>
                <a:chOff x="1102784" y="4045232"/>
                <a:chExt cx="2295324" cy="1167160"/>
              </a:xfrm>
            </p:grpSpPr>
            <p:sp>
              <p:nvSpPr>
                <p:cNvPr id="104" name="矩形 28">
                  <a:extLst>
                    <a:ext uri="{FF2B5EF4-FFF2-40B4-BE49-F238E27FC236}">
                      <a16:creationId xmlns:a16="http://schemas.microsoft.com/office/drawing/2014/main" id="{591C5620-2D46-4E8B-0B84-FB4208A0BE75}"/>
                    </a:ext>
                  </a:extLst>
                </p:cNvPr>
                <p:cNvSpPr/>
                <p:nvPr/>
              </p:nvSpPr>
              <p:spPr>
                <a:xfrm>
                  <a:off x="1102784" y="4045232"/>
                  <a:ext cx="2295324" cy="70017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cs typeface="Calibri"/>
                      <a:sym typeface="Calibri"/>
                    </a:rPr>
                    <a:t>Homologación en calidad de refacciones en base a estándares definidos.</a:t>
                  </a:r>
                  <a:endPara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5" name="组合 29">
                  <a:extLst>
                    <a:ext uri="{FF2B5EF4-FFF2-40B4-BE49-F238E27FC236}">
                      <a16:creationId xmlns:a16="http://schemas.microsoft.com/office/drawing/2014/main" id="{47B87C48-1372-2023-2D4F-8B658C1944DB}"/>
                    </a:ext>
                  </a:extLst>
                </p:cNvPr>
                <p:cNvGrpSpPr/>
                <p:nvPr/>
              </p:nvGrpSpPr>
              <p:grpSpPr>
                <a:xfrm>
                  <a:off x="1254943" y="4787927"/>
                  <a:ext cx="2050552" cy="424465"/>
                  <a:chOff x="1254943" y="4787927"/>
                  <a:chExt cx="2050552" cy="424465"/>
                </a:xfrm>
              </p:grpSpPr>
              <p:sp>
                <p:nvSpPr>
                  <p:cNvPr id="106" name="Rounded Rectangle 8">
                    <a:extLst>
                      <a:ext uri="{FF2B5EF4-FFF2-40B4-BE49-F238E27FC236}">
                        <a16:creationId xmlns:a16="http://schemas.microsoft.com/office/drawing/2014/main" id="{0F5A92A6-F67E-2319-B77C-8A1041CEA350}"/>
                      </a:ext>
                    </a:extLst>
                  </p:cNvPr>
                  <p:cNvSpPr/>
                  <p:nvPr/>
                </p:nvSpPr>
                <p:spPr>
                  <a:xfrm>
                    <a:off x="1347556" y="4787927"/>
                    <a:ext cx="1865327" cy="42446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8784C7">
                          <a:satMod val="103000"/>
                          <a:lumMod val="102000"/>
                          <a:tint val="94000"/>
                        </a:srgbClr>
                      </a:gs>
                      <a:gs pos="50000">
                        <a:srgbClr val="8784C7">
                          <a:satMod val="110000"/>
                          <a:lumMod val="100000"/>
                          <a:shade val="100000"/>
                        </a:srgbClr>
                      </a:gs>
                      <a:gs pos="100000">
                        <a:srgbClr val="8784C7">
                          <a:lumMod val="99000"/>
                          <a:satMod val="120000"/>
                          <a:shade val="78000"/>
                        </a:srgbClr>
                      </a:gs>
                    </a:gsLst>
                    <a:lin ang="5400000" scaled="0"/>
                  </a:gradFill>
                  <a:ln w="6350" cap="flat" cmpd="sng" algn="ctr">
                    <a:solidFill>
                      <a:srgbClr val="8784C7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107" name="矩形 31">
                    <a:extLst>
                      <a:ext uri="{FF2B5EF4-FFF2-40B4-BE49-F238E27FC236}">
                        <a16:creationId xmlns:a16="http://schemas.microsoft.com/office/drawing/2014/main" id="{A4016020-9C86-DF3B-7125-58A5AEC7614E}"/>
                      </a:ext>
                    </a:extLst>
                  </p:cNvPr>
                  <p:cNvSpPr/>
                  <p:nvPr/>
                </p:nvSpPr>
                <p:spPr>
                  <a:xfrm>
                    <a:off x="1254943" y="4868163"/>
                    <a:ext cx="2050552" cy="281101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等线" panose="02010600030101010101" pitchFamily="2" charset="-122"/>
                        <a:cs typeface="Calibri"/>
                        <a:sym typeface="Calibri"/>
                      </a:rPr>
                      <a:t>Calidad en Refacciones</a:t>
                    </a:r>
                    <a:endParaRPr kumimoji="0" lang="zh-CN" alt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等线" panose="02010600030101010101" pitchFamily="2" charset="-122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pic>
          <p:nvPicPr>
            <p:cNvPr id="108" name="Imagen 107">
              <a:extLst>
                <a:ext uri="{FF2B5EF4-FFF2-40B4-BE49-F238E27FC236}">
                  <a16:creationId xmlns:a16="http://schemas.microsoft.com/office/drawing/2014/main" id="{CBD8D233-6304-1076-7335-D34D4712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5998" y="3789363"/>
              <a:ext cx="2619350" cy="20352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9" name="Imagen 108">
              <a:extLst>
                <a:ext uri="{FF2B5EF4-FFF2-40B4-BE49-F238E27FC236}">
                  <a16:creationId xmlns:a16="http://schemas.microsoft.com/office/drawing/2014/main" id="{57EB8860-7B48-7055-EE37-CD1E60D95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14444" y="1754085"/>
              <a:ext cx="2609348" cy="2027458"/>
            </a:xfrm>
            <a:prstGeom prst="rect">
              <a:avLst/>
            </a:prstGeom>
          </p:spPr>
        </p:pic>
        <p:pic>
          <p:nvPicPr>
            <p:cNvPr id="110" name="Picture 4" descr="STI Solar Technology :: Conviertete en Distribuidor">
              <a:extLst>
                <a:ext uri="{FF2B5EF4-FFF2-40B4-BE49-F238E27FC236}">
                  <a16:creationId xmlns:a16="http://schemas.microsoft.com/office/drawing/2014/main" id="{12C4F87A-54D7-D34E-78EB-B92F8FB60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929" y="3808855"/>
              <a:ext cx="2604395" cy="20078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3" y="342070"/>
            <a:ext cx="238483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Equipo Pesado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3708599" cy="21750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Beneficios  -  Esquema Equipo Pesado flekk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7D3DE0B8-1BEA-3682-CC03-34A2D1E127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39" name="Subtitle 2">
            <a:extLst>
              <a:ext uri="{FF2B5EF4-FFF2-40B4-BE49-F238E27FC236}">
                <a16:creationId xmlns:a16="http://schemas.microsoft.com/office/drawing/2014/main" id="{7CA9F740-391B-B892-8FB9-8A66939FAF59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359150AD-FA5B-84A6-1271-E7B80132CBDD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85589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qyequipo Lomcci - Renta y venta maquinaria pesada - Tractocamión">
            <a:extLst>
              <a:ext uri="{FF2B5EF4-FFF2-40B4-BE49-F238E27FC236}">
                <a16:creationId xmlns:a16="http://schemas.microsoft.com/office/drawing/2014/main" id="{9C9E9EC7-7686-DDF4-0D26-5A8E2FEF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3" y="1045324"/>
            <a:ext cx="1992095" cy="182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3277245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Equipo Pesado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Crecimiento / Proyección 2022</a:t>
            </a: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组合 38">
            <a:extLst>
              <a:ext uri="{FF2B5EF4-FFF2-40B4-BE49-F238E27FC236}">
                <a16:creationId xmlns:a16="http://schemas.microsoft.com/office/drawing/2014/main" id="{DD9EBC09-E256-E1DF-45CC-FEE89B5869B0}"/>
              </a:ext>
            </a:extLst>
          </p:cNvPr>
          <p:cNvGrpSpPr/>
          <p:nvPr/>
        </p:nvGrpSpPr>
        <p:grpSpPr>
          <a:xfrm>
            <a:off x="5534054" y="2721496"/>
            <a:ext cx="3661614" cy="1130117"/>
            <a:chOff x="4943033" y="1390743"/>
            <a:chExt cx="3661614" cy="1130117"/>
          </a:xfrm>
        </p:grpSpPr>
        <p:grpSp>
          <p:nvGrpSpPr>
            <p:cNvPr id="198" name="Group 66">
              <a:extLst>
                <a:ext uri="{FF2B5EF4-FFF2-40B4-BE49-F238E27FC236}">
                  <a16:creationId xmlns:a16="http://schemas.microsoft.com/office/drawing/2014/main" id="{012FBF2E-8602-BFC5-BAD4-28E9928B7E87}"/>
                </a:ext>
              </a:extLst>
            </p:cNvPr>
            <p:cNvGrpSpPr/>
            <p:nvPr/>
          </p:nvGrpSpPr>
          <p:grpSpPr>
            <a:xfrm>
              <a:off x="5641440" y="1390743"/>
              <a:ext cx="2963207" cy="704044"/>
              <a:chOff x="7521919" y="1854324"/>
              <a:chExt cx="3950943" cy="938725"/>
            </a:xfrm>
          </p:grpSpPr>
          <p:sp>
            <p:nvSpPr>
              <p:cNvPr id="201" name="TextBox 16">
                <a:extLst>
                  <a:ext uri="{FF2B5EF4-FFF2-40B4-BE49-F238E27FC236}">
                    <a16:creationId xmlns:a16="http://schemas.microsoft.com/office/drawing/2014/main" id="{398D3872-3C66-C3EA-C767-FA9E04C86DF7}"/>
                  </a:ext>
                </a:extLst>
              </p:cNvPr>
              <p:cNvSpPr txBox="1"/>
              <p:nvPr/>
            </p:nvSpPr>
            <p:spPr>
              <a:xfrm>
                <a:off x="7521920" y="1854324"/>
                <a:ext cx="3950942" cy="284693"/>
              </a:xfrm>
              <a:prstGeom prst="rect">
                <a:avLst/>
              </a:prstGeom>
              <a:noFill/>
            </p:spPr>
            <p:txBody>
              <a:bodyPr wrap="none" lIns="144000" tIns="0" rIns="144000" bIns="0" anchor="ctr">
                <a:norm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35353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/>
                    <a:ea typeface="宋体" charset="-122"/>
                    <a:cs typeface="Calibri"/>
                    <a:sym typeface="Calibri"/>
                  </a:rPr>
                  <a:t>Proyección</a:t>
                </a: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35353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/>
                    <a:ea typeface="宋体" charset="-122"/>
                    <a:cs typeface="Calibri"/>
                    <a:sym typeface="Calibri"/>
                  </a:rPr>
                  <a:t> 2°Semestre 2022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35353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/>
                  <a:ea typeface="宋体" charset="-122"/>
                  <a:cs typeface="Calibri"/>
                  <a:sym typeface="Calibri"/>
                </a:endParaRPr>
              </a:p>
            </p:txBody>
          </p:sp>
          <p:sp>
            <p:nvSpPr>
              <p:cNvPr id="202" name="TextBox 17">
                <a:extLst>
                  <a:ext uri="{FF2B5EF4-FFF2-40B4-BE49-F238E27FC236}">
                    <a16:creationId xmlns:a16="http://schemas.microsoft.com/office/drawing/2014/main" id="{64688722-D546-F5E0-E912-EE4003CD8909}"/>
                  </a:ext>
                </a:extLst>
              </p:cNvPr>
              <p:cNvSpPr txBox="1"/>
              <p:nvPr/>
            </p:nvSpPr>
            <p:spPr>
              <a:xfrm>
                <a:off x="7521919" y="2139017"/>
                <a:ext cx="3950942" cy="654032"/>
              </a:xfrm>
              <a:prstGeom prst="rect">
                <a:avLst/>
              </a:prstGeom>
              <a:noFill/>
            </p:spPr>
            <p:txBody>
              <a:bodyPr wrap="square" lIns="144000" tIns="0" rIns="144000" bIns="0" anchor="t">
                <a:noAutofit/>
              </a:bodyPr>
              <a:lstStyle/>
              <a:p>
                <a:pPr marL="285750" marR="0" lvl="0" indent="-285750" algn="l" defTabSz="121917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宋体" charset="-122"/>
                    <a:cs typeface="Calibri"/>
                    <a:sym typeface="Calibri"/>
                  </a:rPr>
                  <a:t>Amortiguadores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宋体" charset="-122"/>
                    <a:cs typeface="Calibri"/>
                    <a:sym typeface="Calibri"/>
                  </a:rPr>
                  <a:t> / 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宋体" charset="-122"/>
                    <a:cs typeface="Calibri"/>
                    <a:sym typeface="Calibri"/>
                  </a:rPr>
                  <a:t>Bolsas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宋体" charset="-122"/>
                    <a:cs typeface="Calibri"/>
                    <a:sym typeface="Calibri"/>
                  </a:rPr>
                  <a:t> de Aire</a:t>
                </a:r>
              </a:p>
              <a:p>
                <a:pPr marL="285750" marR="0" lvl="0" indent="-285750" algn="l" defTabSz="121917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宋体" charset="-122"/>
                    <a:cs typeface="Calibri"/>
                    <a:sym typeface="Calibri"/>
                  </a:rPr>
                  <a:t>Transmisiones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宋体" charset="-122"/>
                  <a:cs typeface="Calibri"/>
                  <a:sym typeface="Calibri"/>
                </a:endParaRPr>
              </a:p>
              <a:p>
                <a:pPr marL="285750" marR="0" lvl="0" indent="-285750" algn="l" defTabSz="121917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宋体" charset="-122"/>
                    <a:cs typeface="Calibri"/>
                    <a:sym typeface="Calibri"/>
                  </a:rPr>
                  <a:t>Motores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宋体" charset="-122"/>
                  <a:cs typeface="Calibri"/>
                  <a:sym typeface="Calibri"/>
                </a:endParaRPr>
              </a:p>
              <a:p>
                <a:pPr marL="285750" marR="0" lvl="0" indent="-285750" algn="l" defTabSz="121917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宋体" charset="-122"/>
                    <a:cs typeface="Calibri"/>
                    <a:sym typeface="Calibri"/>
                  </a:rPr>
                  <a:t>Cabinas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宋体" charset="-122"/>
                    <a:cs typeface="Calibri"/>
                    <a:sym typeface="Calibri"/>
                  </a:rPr>
                  <a:t> y  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宋体" charset="-122"/>
                    <a:cs typeface="Calibri"/>
                    <a:sym typeface="Calibri"/>
                  </a:rPr>
                  <a:t>Camarotes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宋体" charset="-122"/>
                  <a:cs typeface="Calibri"/>
                  <a:sym typeface="Calibri"/>
                </a:endParaRPr>
              </a:p>
            </p:txBody>
          </p:sp>
        </p:grpSp>
        <p:sp>
          <p:nvSpPr>
            <p:cNvPr id="199" name="Oval 18">
              <a:extLst>
                <a:ext uri="{FF2B5EF4-FFF2-40B4-BE49-F238E27FC236}">
                  <a16:creationId xmlns:a16="http://schemas.microsoft.com/office/drawing/2014/main" id="{2F0B0A80-BC2E-EAD4-A198-5E0D887876A2}"/>
                </a:ext>
              </a:extLst>
            </p:cNvPr>
            <p:cNvSpPr/>
            <p:nvPr/>
          </p:nvSpPr>
          <p:spPr>
            <a:xfrm>
              <a:off x="4943033" y="1817783"/>
              <a:ext cx="723797" cy="703077"/>
            </a:xfrm>
            <a:prstGeom prst="ellipse">
              <a:avLst/>
            </a:prstGeom>
            <a:solidFill>
              <a:srgbClr val="6B1079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endParaRPr>
            </a:p>
          </p:txBody>
        </p:sp>
        <p:sp>
          <p:nvSpPr>
            <p:cNvPr id="200" name="Freeform: Shape 32">
              <a:extLst>
                <a:ext uri="{FF2B5EF4-FFF2-40B4-BE49-F238E27FC236}">
                  <a16:creationId xmlns:a16="http://schemas.microsoft.com/office/drawing/2014/main" id="{1FF852D0-B687-3B14-EB75-72C7D86AA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5491" y="2027241"/>
              <a:ext cx="378880" cy="284161"/>
            </a:xfrm>
            <a:custGeom>
              <a:avLst/>
              <a:gdLst/>
              <a:ahLst/>
              <a:cxnLst>
                <a:cxn ang="0">
                  <a:pos x="78" y="58"/>
                </a:cxn>
                <a:cxn ang="0">
                  <a:pos x="0" y="58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53"/>
                </a:cxn>
                <a:cxn ang="0">
                  <a:pos x="78" y="53"/>
                </a:cxn>
                <a:cxn ang="0">
                  <a:pos x="78" y="58"/>
                </a:cxn>
                <a:cxn ang="0">
                  <a:pos x="73" y="22"/>
                </a:cxn>
                <a:cxn ang="0">
                  <a:pos x="71" y="23"/>
                </a:cxn>
                <a:cxn ang="0">
                  <a:pos x="66" y="18"/>
                </a:cxn>
                <a:cxn ang="0">
                  <a:pos x="42" y="42"/>
                </a:cxn>
                <a:cxn ang="0">
                  <a:pos x="40" y="42"/>
                </a:cxn>
                <a:cxn ang="0">
                  <a:pos x="31" y="34"/>
                </a:cxn>
                <a:cxn ang="0">
                  <a:pos x="16" y="49"/>
                </a:cxn>
                <a:cxn ang="0">
                  <a:pos x="8" y="42"/>
                </a:cxn>
                <a:cxn ang="0">
                  <a:pos x="30" y="20"/>
                </a:cxn>
                <a:cxn ang="0">
                  <a:pos x="32" y="20"/>
                </a:cxn>
                <a:cxn ang="0">
                  <a:pos x="41" y="29"/>
                </a:cxn>
                <a:cxn ang="0">
                  <a:pos x="59" y="11"/>
                </a:cxn>
                <a:cxn ang="0">
                  <a:pos x="54" y="6"/>
                </a:cxn>
                <a:cxn ang="0">
                  <a:pos x="55" y="4"/>
                </a:cxn>
                <a:cxn ang="0">
                  <a:pos x="71" y="4"/>
                </a:cxn>
                <a:cxn ang="0">
                  <a:pos x="73" y="6"/>
                </a:cxn>
                <a:cxn ang="0">
                  <a:pos x="73" y="22"/>
                </a:cxn>
              </a:cxnLst>
              <a:rect l="0" t="0" r="r" b="b"/>
              <a:pathLst>
                <a:path w="78" h="58">
                  <a:moveTo>
                    <a:pt x="78" y="58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78" y="53"/>
                    <a:pt x="78" y="53"/>
                    <a:pt x="78" y="53"/>
                  </a:cubicBezTo>
                  <a:lnTo>
                    <a:pt x="78" y="58"/>
                  </a:lnTo>
                  <a:close/>
                  <a:moveTo>
                    <a:pt x="73" y="22"/>
                  </a:moveTo>
                  <a:cubicBezTo>
                    <a:pt x="73" y="23"/>
                    <a:pt x="71" y="24"/>
                    <a:pt x="71" y="23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1" y="43"/>
                    <a:pt x="41" y="43"/>
                    <a:pt x="40" y="4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2" y="19"/>
                    <a:pt x="32" y="2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3" y="6"/>
                    <a:pt x="54" y="4"/>
                    <a:pt x="55" y="4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2" y="4"/>
                    <a:pt x="73" y="5"/>
                    <a:pt x="73" y="6"/>
                  </a:cubicBezTo>
                  <a:lnTo>
                    <a:pt x="73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charset="-122"/>
                <a:cs typeface="Calibri"/>
                <a:sym typeface="Calibri"/>
              </a:endParaRPr>
            </a:p>
          </p:txBody>
        </p:sp>
      </p:grpSp>
      <p:pic>
        <p:nvPicPr>
          <p:cNvPr id="1024" name="Imagen 1023">
            <a:extLst>
              <a:ext uri="{FF2B5EF4-FFF2-40B4-BE49-F238E27FC236}">
                <a16:creationId xmlns:a16="http://schemas.microsoft.com/office/drawing/2014/main" id="{C546C1DF-9112-6B4A-499E-133E4368D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532" y="4023617"/>
            <a:ext cx="759707" cy="4043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B09C80F-0475-07DA-E992-1CACAA5115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7832" y="257250"/>
            <a:ext cx="8114068" cy="650852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C53FA27-20E8-8234-D6B1-D9CAE64F9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95EE9843-574D-C684-95A9-BB3AA0F95D56}"/>
              </a:ext>
            </a:extLst>
          </p:cNvPr>
          <p:cNvSpPr txBox="1">
            <a:spLocks/>
          </p:cNvSpPr>
          <p:nvPr/>
        </p:nvSpPr>
        <p:spPr>
          <a:xfrm>
            <a:off x="1767609" y="4639229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17904DB-197E-7158-5950-1A0D19E43720}"/>
              </a:ext>
            </a:extLst>
          </p:cNvPr>
          <p:cNvSpPr txBox="1">
            <a:spLocks/>
          </p:cNvSpPr>
          <p:nvPr/>
        </p:nvSpPr>
        <p:spPr>
          <a:xfrm>
            <a:off x="1746346" y="4804036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3277245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Equipo Pesado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3708599" cy="21750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% Ahorro por línea de Negocio  EP</a:t>
            </a:r>
          </a:p>
        </p:txBody>
      </p:sp>
      <p:sp>
        <p:nvSpPr>
          <p:cNvPr id="66" name="矩形 41">
            <a:extLst>
              <a:ext uri="{FF2B5EF4-FFF2-40B4-BE49-F238E27FC236}">
                <a16:creationId xmlns:a16="http://schemas.microsoft.com/office/drawing/2014/main" id="{B666B464-ADBC-7741-502F-1053B282D1AC}"/>
              </a:ext>
            </a:extLst>
          </p:cNvPr>
          <p:cNvSpPr/>
          <p:nvPr/>
        </p:nvSpPr>
        <p:spPr>
          <a:xfrm>
            <a:off x="40446" y="995330"/>
            <a:ext cx="2416341" cy="39286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3535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Enfriamiento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35353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7" name="矩形 43">
            <a:extLst>
              <a:ext uri="{FF2B5EF4-FFF2-40B4-BE49-F238E27FC236}">
                <a16:creationId xmlns:a16="http://schemas.microsoft.com/office/drawing/2014/main" id="{2EFC1233-D545-09A2-6AAF-F9EE04160A92}"/>
              </a:ext>
            </a:extLst>
          </p:cNvPr>
          <p:cNvSpPr/>
          <p:nvPr/>
        </p:nvSpPr>
        <p:spPr>
          <a:xfrm>
            <a:off x="40447" y="1584851"/>
            <a:ext cx="2416340" cy="39286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3535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Iluminación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35353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8" name="矩形 44">
            <a:extLst>
              <a:ext uri="{FF2B5EF4-FFF2-40B4-BE49-F238E27FC236}">
                <a16:creationId xmlns:a16="http://schemas.microsoft.com/office/drawing/2014/main" id="{02E70806-0FA8-35F2-57F8-401FCCAB8633}"/>
              </a:ext>
            </a:extLst>
          </p:cNvPr>
          <p:cNvSpPr/>
          <p:nvPr/>
        </p:nvSpPr>
        <p:spPr>
          <a:xfrm>
            <a:off x="40448" y="2174372"/>
            <a:ext cx="2416339" cy="39286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53535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Baterias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35353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9" name="矩形 45">
            <a:extLst>
              <a:ext uri="{FF2B5EF4-FFF2-40B4-BE49-F238E27FC236}">
                <a16:creationId xmlns:a16="http://schemas.microsoft.com/office/drawing/2014/main" id="{A03B0B94-466D-28D6-15B4-B0E1E655DCA1}"/>
              </a:ext>
            </a:extLst>
          </p:cNvPr>
          <p:cNvSpPr/>
          <p:nvPr/>
        </p:nvSpPr>
        <p:spPr>
          <a:xfrm>
            <a:off x="40449" y="2763893"/>
            <a:ext cx="2416338" cy="39286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3535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Rines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35353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0" name="矩形 45">
            <a:extLst>
              <a:ext uri="{FF2B5EF4-FFF2-40B4-BE49-F238E27FC236}">
                <a16:creationId xmlns:a16="http://schemas.microsoft.com/office/drawing/2014/main" id="{E73CA108-6DBE-23C6-B6FF-BAE780034A2D}"/>
              </a:ext>
            </a:extLst>
          </p:cNvPr>
          <p:cNvSpPr/>
          <p:nvPr/>
        </p:nvSpPr>
        <p:spPr>
          <a:xfrm>
            <a:off x="3875997" y="2263833"/>
            <a:ext cx="2416338" cy="39286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3535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Espejos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35353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1" name="矩形 45">
            <a:extLst>
              <a:ext uri="{FF2B5EF4-FFF2-40B4-BE49-F238E27FC236}">
                <a16:creationId xmlns:a16="http://schemas.microsoft.com/office/drawing/2014/main" id="{F192D2DF-F3F7-EB81-8CE6-B07ACBE3731F}"/>
              </a:ext>
            </a:extLst>
          </p:cNvPr>
          <p:cNvSpPr/>
          <p:nvPr/>
        </p:nvSpPr>
        <p:spPr>
          <a:xfrm>
            <a:off x="40449" y="3353414"/>
            <a:ext cx="2416338" cy="39286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3535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Mangueras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53535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de Aire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35353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2" name="矩形 45">
            <a:extLst>
              <a:ext uri="{FF2B5EF4-FFF2-40B4-BE49-F238E27FC236}">
                <a16:creationId xmlns:a16="http://schemas.microsoft.com/office/drawing/2014/main" id="{76843D33-D3C2-2E51-66AF-5FF4AC1A6DB5}"/>
              </a:ext>
            </a:extLst>
          </p:cNvPr>
          <p:cNvSpPr/>
          <p:nvPr/>
        </p:nvSpPr>
        <p:spPr>
          <a:xfrm>
            <a:off x="3875997" y="1733867"/>
            <a:ext cx="2416338" cy="39286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53535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Quinta Rueda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35353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14E39197-4258-283D-AD71-081498477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560" y="986115"/>
            <a:ext cx="605892" cy="474766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5CF7CEFE-04F0-2E90-7078-A6FF4E38B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6787" y="1652091"/>
            <a:ext cx="713192" cy="430887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AC479501-BDF9-AC78-2ED9-915F03517D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7778" y="2250699"/>
            <a:ext cx="506386" cy="405684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B3C43C12-0110-FB02-45C9-3CD5AC3C3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8190" y="3415722"/>
            <a:ext cx="593809" cy="444725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0B18A6F7-D922-CBA8-67B6-509D030593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4743" y="1732414"/>
            <a:ext cx="663610" cy="418363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id="{AAAC9F96-9606-0282-348F-692B6F5E48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2605" y="2764365"/>
            <a:ext cx="462547" cy="485675"/>
          </a:xfrm>
          <a:prstGeom prst="rect">
            <a:avLst/>
          </a:prstGeom>
        </p:spPr>
      </p:pic>
      <p:grpSp>
        <p:nvGrpSpPr>
          <p:cNvPr id="113" name="Grupo 112">
            <a:extLst>
              <a:ext uri="{FF2B5EF4-FFF2-40B4-BE49-F238E27FC236}">
                <a16:creationId xmlns:a16="http://schemas.microsoft.com/office/drawing/2014/main" id="{95687601-E36F-C30B-5B8D-FD971E707EC7}"/>
              </a:ext>
            </a:extLst>
          </p:cNvPr>
          <p:cNvGrpSpPr/>
          <p:nvPr/>
        </p:nvGrpSpPr>
        <p:grpSpPr>
          <a:xfrm>
            <a:off x="3266374" y="1678267"/>
            <a:ext cx="973081" cy="394284"/>
            <a:chOff x="3561066" y="1892781"/>
            <a:chExt cx="973081" cy="394284"/>
          </a:xfrm>
        </p:grpSpPr>
        <p:sp>
          <p:nvSpPr>
            <p:cNvPr id="114" name="Rectangle 107">
              <a:extLst>
                <a:ext uri="{FF2B5EF4-FFF2-40B4-BE49-F238E27FC236}">
                  <a16:creationId xmlns:a16="http://schemas.microsoft.com/office/drawing/2014/main" id="{DAA8D0B2-FFFD-C3D2-7D0E-494B7DCA9B7E}"/>
                </a:ext>
              </a:extLst>
            </p:cNvPr>
            <p:cNvSpPr/>
            <p:nvPr/>
          </p:nvSpPr>
          <p:spPr>
            <a:xfrm>
              <a:off x="3561066" y="1892781"/>
              <a:ext cx="950779" cy="39428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 w="2857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:a16="http://schemas.microsoft.com/office/drawing/2014/main" id="{BF8A9AC1-6545-6689-E982-1A9D5528280D}"/>
                </a:ext>
              </a:extLst>
            </p:cNvPr>
            <p:cNvSpPr txBox="1">
              <a:spLocks/>
            </p:cNvSpPr>
            <p:nvPr/>
          </p:nvSpPr>
          <p:spPr>
            <a:xfrm>
              <a:off x="3563805" y="1923181"/>
              <a:ext cx="970342" cy="338554"/>
            </a:xfrm>
            <a:prstGeom prst="rect">
              <a:avLst/>
            </a:prstGeom>
            <a:noFill/>
          </p:spPr>
          <p:txBody>
            <a:bodyPr vert="horz" wrap="square" lIns="121920" tIns="60960" rIns="121920" bIns="609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  <a:sym typeface="Calibri"/>
                </a:rPr>
                <a:t>26 %</a:t>
              </a:r>
            </a:p>
          </p:txBody>
        </p:sp>
      </p:grpSp>
      <p:grpSp>
        <p:nvGrpSpPr>
          <p:cNvPr id="122" name="Grupo 121">
            <a:extLst>
              <a:ext uri="{FF2B5EF4-FFF2-40B4-BE49-F238E27FC236}">
                <a16:creationId xmlns:a16="http://schemas.microsoft.com/office/drawing/2014/main" id="{57E0E8F6-3BFE-CC4E-B011-DEE882349DFC}"/>
              </a:ext>
            </a:extLst>
          </p:cNvPr>
          <p:cNvGrpSpPr/>
          <p:nvPr/>
        </p:nvGrpSpPr>
        <p:grpSpPr>
          <a:xfrm>
            <a:off x="3266374" y="1096289"/>
            <a:ext cx="973081" cy="394284"/>
            <a:chOff x="3561066" y="1892781"/>
            <a:chExt cx="973081" cy="394284"/>
          </a:xfrm>
        </p:grpSpPr>
        <p:sp>
          <p:nvSpPr>
            <p:cNvPr id="123" name="Rectangle 107">
              <a:extLst>
                <a:ext uri="{FF2B5EF4-FFF2-40B4-BE49-F238E27FC236}">
                  <a16:creationId xmlns:a16="http://schemas.microsoft.com/office/drawing/2014/main" id="{3D5E578A-2A61-52F0-5164-E3FDBA527801}"/>
                </a:ext>
              </a:extLst>
            </p:cNvPr>
            <p:cNvSpPr/>
            <p:nvPr/>
          </p:nvSpPr>
          <p:spPr>
            <a:xfrm>
              <a:off x="3561066" y="1892781"/>
              <a:ext cx="950779" cy="39428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 w="2857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474BB7DD-3FE2-2F0D-5CDB-3973F7CA7BEB}"/>
                </a:ext>
              </a:extLst>
            </p:cNvPr>
            <p:cNvSpPr txBox="1">
              <a:spLocks/>
            </p:cNvSpPr>
            <p:nvPr/>
          </p:nvSpPr>
          <p:spPr>
            <a:xfrm>
              <a:off x="3563805" y="1923181"/>
              <a:ext cx="970342" cy="338554"/>
            </a:xfrm>
            <a:prstGeom prst="rect">
              <a:avLst/>
            </a:prstGeom>
            <a:noFill/>
          </p:spPr>
          <p:txBody>
            <a:bodyPr vert="horz" wrap="square" lIns="121920" tIns="60960" rIns="121920" bIns="609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  <a:sym typeface="Calibri"/>
                </a:rPr>
                <a:t>16 %</a:t>
              </a:r>
            </a:p>
          </p:txBody>
        </p:sp>
      </p:grpSp>
      <p:grpSp>
        <p:nvGrpSpPr>
          <p:cNvPr id="125" name="Grupo 124">
            <a:extLst>
              <a:ext uri="{FF2B5EF4-FFF2-40B4-BE49-F238E27FC236}">
                <a16:creationId xmlns:a16="http://schemas.microsoft.com/office/drawing/2014/main" id="{1770993A-7B7A-77C6-F1A8-017D458C88A4}"/>
              </a:ext>
            </a:extLst>
          </p:cNvPr>
          <p:cNvGrpSpPr/>
          <p:nvPr/>
        </p:nvGrpSpPr>
        <p:grpSpPr>
          <a:xfrm>
            <a:off x="3266374" y="2260245"/>
            <a:ext cx="973081" cy="394284"/>
            <a:chOff x="3561066" y="1892781"/>
            <a:chExt cx="973081" cy="394284"/>
          </a:xfrm>
        </p:grpSpPr>
        <p:sp>
          <p:nvSpPr>
            <p:cNvPr id="126" name="Rectangle 107">
              <a:extLst>
                <a:ext uri="{FF2B5EF4-FFF2-40B4-BE49-F238E27FC236}">
                  <a16:creationId xmlns:a16="http://schemas.microsoft.com/office/drawing/2014/main" id="{126687C0-BA2A-A33F-1354-4F7F81C48D4B}"/>
                </a:ext>
              </a:extLst>
            </p:cNvPr>
            <p:cNvSpPr/>
            <p:nvPr/>
          </p:nvSpPr>
          <p:spPr>
            <a:xfrm>
              <a:off x="3561066" y="1892781"/>
              <a:ext cx="950779" cy="39428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 w="2857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27" name="Content Placeholder 2">
              <a:extLst>
                <a:ext uri="{FF2B5EF4-FFF2-40B4-BE49-F238E27FC236}">
                  <a16:creationId xmlns:a16="http://schemas.microsoft.com/office/drawing/2014/main" id="{5A447001-DEEB-C3ED-00DF-883AE795C4D0}"/>
                </a:ext>
              </a:extLst>
            </p:cNvPr>
            <p:cNvSpPr txBox="1">
              <a:spLocks/>
            </p:cNvSpPr>
            <p:nvPr/>
          </p:nvSpPr>
          <p:spPr>
            <a:xfrm>
              <a:off x="3563805" y="1923181"/>
              <a:ext cx="970342" cy="338554"/>
            </a:xfrm>
            <a:prstGeom prst="rect">
              <a:avLst/>
            </a:prstGeom>
            <a:noFill/>
          </p:spPr>
          <p:txBody>
            <a:bodyPr vert="horz" wrap="square" lIns="121920" tIns="60960" rIns="121920" bIns="609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  <a:sym typeface="Calibri"/>
                </a:rPr>
                <a:t>15 %</a:t>
              </a:r>
            </a:p>
          </p:txBody>
        </p:sp>
      </p:grpSp>
      <p:grpSp>
        <p:nvGrpSpPr>
          <p:cNvPr id="128" name="Grupo 127">
            <a:extLst>
              <a:ext uri="{FF2B5EF4-FFF2-40B4-BE49-F238E27FC236}">
                <a16:creationId xmlns:a16="http://schemas.microsoft.com/office/drawing/2014/main" id="{552EEF56-C189-6C50-A531-7A83398C7E17}"/>
              </a:ext>
            </a:extLst>
          </p:cNvPr>
          <p:cNvGrpSpPr/>
          <p:nvPr/>
        </p:nvGrpSpPr>
        <p:grpSpPr>
          <a:xfrm>
            <a:off x="3266374" y="2842223"/>
            <a:ext cx="973081" cy="394284"/>
            <a:chOff x="3561066" y="1892781"/>
            <a:chExt cx="973081" cy="394284"/>
          </a:xfrm>
        </p:grpSpPr>
        <p:sp>
          <p:nvSpPr>
            <p:cNvPr id="129" name="Rectangle 107">
              <a:extLst>
                <a:ext uri="{FF2B5EF4-FFF2-40B4-BE49-F238E27FC236}">
                  <a16:creationId xmlns:a16="http://schemas.microsoft.com/office/drawing/2014/main" id="{25B55CAD-7E1D-23B4-EFC2-677B4C237312}"/>
                </a:ext>
              </a:extLst>
            </p:cNvPr>
            <p:cNvSpPr/>
            <p:nvPr/>
          </p:nvSpPr>
          <p:spPr>
            <a:xfrm>
              <a:off x="3561066" y="1892781"/>
              <a:ext cx="950779" cy="39428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 w="2857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30" name="Content Placeholder 2">
              <a:extLst>
                <a:ext uri="{FF2B5EF4-FFF2-40B4-BE49-F238E27FC236}">
                  <a16:creationId xmlns:a16="http://schemas.microsoft.com/office/drawing/2014/main" id="{D1EF9B19-0EA0-22C7-DCF2-B91E6B0EED2E}"/>
                </a:ext>
              </a:extLst>
            </p:cNvPr>
            <p:cNvSpPr txBox="1">
              <a:spLocks/>
            </p:cNvSpPr>
            <p:nvPr/>
          </p:nvSpPr>
          <p:spPr>
            <a:xfrm>
              <a:off x="3563805" y="1923181"/>
              <a:ext cx="970342" cy="338554"/>
            </a:xfrm>
            <a:prstGeom prst="rect">
              <a:avLst/>
            </a:prstGeom>
            <a:noFill/>
          </p:spPr>
          <p:txBody>
            <a:bodyPr vert="horz" wrap="square" lIns="121920" tIns="60960" rIns="121920" bIns="609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  <a:sym typeface="Calibri"/>
                </a:rPr>
                <a:t>8 %</a:t>
              </a:r>
            </a:p>
          </p:txBody>
        </p:sp>
      </p:grpSp>
      <p:grpSp>
        <p:nvGrpSpPr>
          <p:cNvPr id="131" name="Grupo 130">
            <a:extLst>
              <a:ext uri="{FF2B5EF4-FFF2-40B4-BE49-F238E27FC236}">
                <a16:creationId xmlns:a16="http://schemas.microsoft.com/office/drawing/2014/main" id="{1C76D367-99E5-131B-377A-FF5AEDE0BA5B}"/>
              </a:ext>
            </a:extLst>
          </p:cNvPr>
          <p:cNvGrpSpPr/>
          <p:nvPr/>
        </p:nvGrpSpPr>
        <p:grpSpPr>
          <a:xfrm>
            <a:off x="3266374" y="3424201"/>
            <a:ext cx="973081" cy="394284"/>
            <a:chOff x="3561066" y="1892781"/>
            <a:chExt cx="973081" cy="394284"/>
          </a:xfrm>
        </p:grpSpPr>
        <p:sp>
          <p:nvSpPr>
            <p:cNvPr id="132" name="Rectangle 107">
              <a:extLst>
                <a:ext uri="{FF2B5EF4-FFF2-40B4-BE49-F238E27FC236}">
                  <a16:creationId xmlns:a16="http://schemas.microsoft.com/office/drawing/2014/main" id="{F0B21F97-C0CA-6DB1-2AE6-5A79F59413A7}"/>
                </a:ext>
              </a:extLst>
            </p:cNvPr>
            <p:cNvSpPr/>
            <p:nvPr/>
          </p:nvSpPr>
          <p:spPr>
            <a:xfrm>
              <a:off x="3561066" y="1892781"/>
              <a:ext cx="950779" cy="39428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 w="2857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33" name="Content Placeholder 2">
              <a:extLst>
                <a:ext uri="{FF2B5EF4-FFF2-40B4-BE49-F238E27FC236}">
                  <a16:creationId xmlns:a16="http://schemas.microsoft.com/office/drawing/2014/main" id="{D46122EA-03DE-DE0A-3EBE-E9CE1C2709CA}"/>
                </a:ext>
              </a:extLst>
            </p:cNvPr>
            <p:cNvSpPr txBox="1">
              <a:spLocks/>
            </p:cNvSpPr>
            <p:nvPr/>
          </p:nvSpPr>
          <p:spPr>
            <a:xfrm>
              <a:off x="3563805" y="1923181"/>
              <a:ext cx="970342" cy="338554"/>
            </a:xfrm>
            <a:prstGeom prst="rect">
              <a:avLst/>
            </a:prstGeom>
            <a:noFill/>
          </p:spPr>
          <p:txBody>
            <a:bodyPr vert="horz" wrap="square" lIns="121920" tIns="60960" rIns="121920" bIns="609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  <a:sym typeface="Calibri"/>
                </a:rPr>
                <a:t>21 %</a:t>
              </a:r>
            </a:p>
          </p:txBody>
        </p:sp>
      </p:grpSp>
      <p:grpSp>
        <p:nvGrpSpPr>
          <p:cNvPr id="134" name="Grupo 133">
            <a:extLst>
              <a:ext uri="{FF2B5EF4-FFF2-40B4-BE49-F238E27FC236}">
                <a16:creationId xmlns:a16="http://schemas.microsoft.com/office/drawing/2014/main" id="{5F1A80E5-3223-6BE6-E489-6CB83CCB438A}"/>
              </a:ext>
            </a:extLst>
          </p:cNvPr>
          <p:cNvGrpSpPr/>
          <p:nvPr/>
        </p:nvGrpSpPr>
        <p:grpSpPr>
          <a:xfrm>
            <a:off x="7130154" y="1666745"/>
            <a:ext cx="973081" cy="394284"/>
            <a:chOff x="3561066" y="1892781"/>
            <a:chExt cx="973081" cy="394284"/>
          </a:xfrm>
        </p:grpSpPr>
        <p:sp>
          <p:nvSpPr>
            <p:cNvPr id="135" name="Rectangle 107">
              <a:extLst>
                <a:ext uri="{FF2B5EF4-FFF2-40B4-BE49-F238E27FC236}">
                  <a16:creationId xmlns:a16="http://schemas.microsoft.com/office/drawing/2014/main" id="{55F70261-374B-024B-57CE-C4900B915038}"/>
                </a:ext>
              </a:extLst>
            </p:cNvPr>
            <p:cNvSpPr/>
            <p:nvPr/>
          </p:nvSpPr>
          <p:spPr>
            <a:xfrm>
              <a:off x="3561066" y="1892781"/>
              <a:ext cx="950779" cy="39428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 w="2857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36" name="Content Placeholder 2">
              <a:extLst>
                <a:ext uri="{FF2B5EF4-FFF2-40B4-BE49-F238E27FC236}">
                  <a16:creationId xmlns:a16="http://schemas.microsoft.com/office/drawing/2014/main" id="{50FD6B49-26A5-8555-D168-CEB3C26C6DD1}"/>
                </a:ext>
              </a:extLst>
            </p:cNvPr>
            <p:cNvSpPr txBox="1">
              <a:spLocks/>
            </p:cNvSpPr>
            <p:nvPr/>
          </p:nvSpPr>
          <p:spPr>
            <a:xfrm>
              <a:off x="3563805" y="1923181"/>
              <a:ext cx="970342" cy="338554"/>
            </a:xfrm>
            <a:prstGeom prst="rect">
              <a:avLst/>
            </a:prstGeom>
            <a:noFill/>
          </p:spPr>
          <p:txBody>
            <a:bodyPr vert="horz" wrap="square" lIns="121920" tIns="60960" rIns="121920" bIns="609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anose="020B0604020202020204" pitchFamily="34" charset="0"/>
                  <a:sym typeface="Calibri"/>
                </a:rPr>
                <a:t>10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  <a:sym typeface="Calibri"/>
                </a:rPr>
                <a:t>%</a:t>
              </a:r>
            </a:p>
          </p:txBody>
        </p:sp>
      </p:grpSp>
      <p:grpSp>
        <p:nvGrpSpPr>
          <p:cNvPr id="137" name="Grupo 136">
            <a:extLst>
              <a:ext uri="{FF2B5EF4-FFF2-40B4-BE49-F238E27FC236}">
                <a16:creationId xmlns:a16="http://schemas.microsoft.com/office/drawing/2014/main" id="{000CF8C4-0489-A027-C7F3-9700260E767B}"/>
              </a:ext>
            </a:extLst>
          </p:cNvPr>
          <p:cNvGrpSpPr/>
          <p:nvPr/>
        </p:nvGrpSpPr>
        <p:grpSpPr>
          <a:xfrm>
            <a:off x="7130154" y="1110317"/>
            <a:ext cx="973081" cy="394284"/>
            <a:chOff x="3561066" y="1892781"/>
            <a:chExt cx="973081" cy="394284"/>
          </a:xfrm>
        </p:grpSpPr>
        <p:sp>
          <p:nvSpPr>
            <p:cNvPr id="138" name="Rectangle 107">
              <a:extLst>
                <a:ext uri="{FF2B5EF4-FFF2-40B4-BE49-F238E27FC236}">
                  <a16:creationId xmlns:a16="http://schemas.microsoft.com/office/drawing/2014/main" id="{12A60096-C05E-47AF-650E-F66A19261103}"/>
                </a:ext>
              </a:extLst>
            </p:cNvPr>
            <p:cNvSpPr/>
            <p:nvPr/>
          </p:nvSpPr>
          <p:spPr>
            <a:xfrm>
              <a:off x="3561066" y="1892781"/>
              <a:ext cx="950779" cy="39428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 w="2857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39" name="Content Placeholder 2">
              <a:extLst>
                <a:ext uri="{FF2B5EF4-FFF2-40B4-BE49-F238E27FC236}">
                  <a16:creationId xmlns:a16="http://schemas.microsoft.com/office/drawing/2014/main" id="{FDA4C7AB-21BF-A54B-388A-29FF2C980B8F}"/>
                </a:ext>
              </a:extLst>
            </p:cNvPr>
            <p:cNvSpPr txBox="1">
              <a:spLocks/>
            </p:cNvSpPr>
            <p:nvPr/>
          </p:nvSpPr>
          <p:spPr>
            <a:xfrm>
              <a:off x="3563805" y="1923181"/>
              <a:ext cx="970342" cy="338554"/>
            </a:xfrm>
            <a:prstGeom prst="rect">
              <a:avLst/>
            </a:prstGeom>
            <a:noFill/>
          </p:spPr>
          <p:txBody>
            <a:bodyPr vert="horz" wrap="square" lIns="121920" tIns="60960" rIns="121920" bIns="609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  <a:sym typeface="Calibri"/>
                </a:rPr>
                <a:t>15 %</a:t>
              </a:r>
            </a:p>
          </p:txBody>
        </p:sp>
      </p:grpSp>
      <p:grpSp>
        <p:nvGrpSpPr>
          <p:cNvPr id="140" name="Grupo 139">
            <a:extLst>
              <a:ext uri="{FF2B5EF4-FFF2-40B4-BE49-F238E27FC236}">
                <a16:creationId xmlns:a16="http://schemas.microsoft.com/office/drawing/2014/main" id="{E2960EC0-EDD9-44CD-D8CF-CB6FD5A5466F}"/>
              </a:ext>
            </a:extLst>
          </p:cNvPr>
          <p:cNvGrpSpPr/>
          <p:nvPr/>
        </p:nvGrpSpPr>
        <p:grpSpPr>
          <a:xfrm>
            <a:off x="7130154" y="2223173"/>
            <a:ext cx="973081" cy="394284"/>
            <a:chOff x="3561066" y="1892781"/>
            <a:chExt cx="973081" cy="394284"/>
          </a:xfrm>
        </p:grpSpPr>
        <p:sp>
          <p:nvSpPr>
            <p:cNvPr id="141" name="Rectangle 107">
              <a:extLst>
                <a:ext uri="{FF2B5EF4-FFF2-40B4-BE49-F238E27FC236}">
                  <a16:creationId xmlns:a16="http://schemas.microsoft.com/office/drawing/2014/main" id="{075A0590-D707-23AD-D385-505F44845CF6}"/>
                </a:ext>
              </a:extLst>
            </p:cNvPr>
            <p:cNvSpPr/>
            <p:nvPr/>
          </p:nvSpPr>
          <p:spPr>
            <a:xfrm>
              <a:off x="3561066" y="1892781"/>
              <a:ext cx="950779" cy="39428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 w="2857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B7E02929-1DEA-CE2E-FCCD-222867DE5E2A}"/>
                </a:ext>
              </a:extLst>
            </p:cNvPr>
            <p:cNvSpPr txBox="1">
              <a:spLocks/>
            </p:cNvSpPr>
            <p:nvPr/>
          </p:nvSpPr>
          <p:spPr>
            <a:xfrm>
              <a:off x="3563805" y="1923181"/>
              <a:ext cx="970342" cy="338554"/>
            </a:xfrm>
            <a:prstGeom prst="rect">
              <a:avLst/>
            </a:prstGeom>
            <a:noFill/>
          </p:spPr>
          <p:txBody>
            <a:bodyPr vert="horz" wrap="square" lIns="121920" tIns="60960" rIns="121920" bIns="609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  <a:sym typeface="Calibri"/>
                </a:rPr>
                <a:t>5 %</a:t>
              </a:r>
            </a:p>
          </p:txBody>
        </p:sp>
      </p:grpSp>
      <p:grpSp>
        <p:nvGrpSpPr>
          <p:cNvPr id="143" name="Grupo 142">
            <a:extLst>
              <a:ext uri="{FF2B5EF4-FFF2-40B4-BE49-F238E27FC236}">
                <a16:creationId xmlns:a16="http://schemas.microsoft.com/office/drawing/2014/main" id="{DC2C6E54-7F7A-1278-F6FE-959F78B674DB}"/>
              </a:ext>
            </a:extLst>
          </p:cNvPr>
          <p:cNvGrpSpPr/>
          <p:nvPr/>
        </p:nvGrpSpPr>
        <p:grpSpPr>
          <a:xfrm>
            <a:off x="7130154" y="2779601"/>
            <a:ext cx="973081" cy="394284"/>
            <a:chOff x="3561066" y="1892781"/>
            <a:chExt cx="973081" cy="394284"/>
          </a:xfrm>
        </p:grpSpPr>
        <p:sp>
          <p:nvSpPr>
            <p:cNvPr id="144" name="Rectangle 107">
              <a:extLst>
                <a:ext uri="{FF2B5EF4-FFF2-40B4-BE49-F238E27FC236}">
                  <a16:creationId xmlns:a16="http://schemas.microsoft.com/office/drawing/2014/main" id="{174F2C7C-630E-1EBB-5A27-475CBEA9169F}"/>
                </a:ext>
              </a:extLst>
            </p:cNvPr>
            <p:cNvSpPr/>
            <p:nvPr/>
          </p:nvSpPr>
          <p:spPr>
            <a:xfrm>
              <a:off x="3561066" y="1892781"/>
              <a:ext cx="950779" cy="39428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 w="2857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8DD0CC36-0A51-850F-0AF9-1D736AEF1620}"/>
                </a:ext>
              </a:extLst>
            </p:cNvPr>
            <p:cNvSpPr txBox="1">
              <a:spLocks/>
            </p:cNvSpPr>
            <p:nvPr/>
          </p:nvSpPr>
          <p:spPr>
            <a:xfrm>
              <a:off x="3563805" y="1923181"/>
              <a:ext cx="970342" cy="338554"/>
            </a:xfrm>
            <a:prstGeom prst="rect">
              <a:avLst/>
            </a:prstGeom>
            <a:noFill/>
          </p:spPr>
          <p:txBody>
            <a:bodyPr vert="horz" wrap="square" lIns="121920" tIns="60960" rIns="121920" bIns="609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  <a:sym typeface="Calibri"/>
                </a:rPr>
                <a:t>6 %</a:t>
              </a:r>
            </a:p>
          </p:txBody>
        </p:sp>
      </p:grpSp>
      <p:grpSp>
        <p:nvGrpSpPr>
          <p:cNvPr id="146" name="Grupo 145">
            <a:extLst>
              <a:ext uri="{FF2B5EF4-FFF2-40B4-BE49-F238E27FC236}">
                <a16:creationId xmlns:a16="http://schemas.microsoft.com/office/drawing/2014/main" id="{2C8BE4EB-A018-09CC-B023-86D77312D189}"/>
              </a:ext>
            </a:extLst>
          </p:cNvPr>
          <p:cNvGrpSpPr/>
          <p:nvPr/>
        </p:nvGrpSpPr>
        <p:grpSpPr>
          <a:xfrm>
            <a:off x="7130154" y="3336029"/>
            <a:ext cx="973081" cy="394284"/>
            <a:chOff x="3561066" y="1892781"/>
            <a:chExt cx="973081" cy="394284"/>
          </a:xfrm>
        </p:grpSpPr>
        <p:sp>
          <p:nvSpPr>
            <p:cNvPr id="147" name="Rectangle 107">
              <a:extLst>
                <a:ext uri="{FF2B5EF4-FFF2-40B4-BE49-F238E27FC236}">
                  <a16:creationId xmlns:a16="http://schemas.microsoft.com/office/drawing/2014/main" id="{713FDE11-7C51-896D-E343-608AB421F19C}"/>
                </a:ext>
              </a:extLst>
            </p:cNvPr>
            <p:cNvSpPr/>
            <p:nvPr/>
          </p:nvSpPr>
          <p:spPr>
            <a:xfrm>
              <a:off x="3561066" y="1892781"/>
              <a:ext cx="950779" cy="39428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 w="2857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FA316E22-BDAF-F4D1-6BD1-7F7484E6D589}"/>
                </a:ext>
              </a:extLst>
            </p:cNvPr>
            <p:cNvSpPr txBox="1">
              <a:spLocks/>
            </p:cNvSpPr>
            <p:nvPr/>
          </p:nvSpPr>
          <p:spPr>
            <a:xfrm>
              <a:off x="3563805" y="1923181"/>
              <a:ext cx="970342" cy="338554"/>
            </a:xfrm>
            <a:prstGeom prst="rect">
              <a:avLst/>
            </a:prstGeom>
            <a:noFill/>
          </p:spPr>
          <p:txBody>
            <a:bodyPr vert="horz" wrap="square" lIns="121920" tIns="60960" rIns="121920" bIns="609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  <a:sym typeface="Calibri"/>
                </a:rPr>
                <a:t>20%</a:t>
              </a:r>
            </a:p>
          </p:txBody>
        </p:sp>
      </p:grpSp>
      <p:sp>
        <p:nvSpPr>
          <p:cNvPr id="149" name="矩形 45">
            <a:extLst>
              <a:ext uri="{FF2B5EF4-FFF2-40B4-BE49-F238E27FC236}">
                <a16:creationId xmlns:a16="http://schemas.microsoft.com/office/drawing/2014/main" id="{0790E90E-2222-D14F-5567-70B215F0AC39}"/>
              </a:ext>
            </a:extLst>
          </p:cNvPr>
          <p:cNvSpPr/>
          <p:nvPr/>
        </p:nvSpPr>
        <p:spPr>
          <a:xfrm>
            <a:off x="3875997" y="872400"/>
            <a:ext cx="2416338" cy="72436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53535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Tanques Combustible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35353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50" name="矩形 45">
            <a:extLst>
              <a:ext uri="{FF2B5EF4-FFF2-40B4-BE49-F238E27FC236}">
                <a16:creationId xmlns:a16="http://schemas.microsoft.com/office/drawing/2014/main" id="{2354C625-16DA-B518-6522-6AFCF0D9EC41}"/>
              </a:ext>
            </a:extLst>
          </p:cNvPr>
          <p:cNvSpPr/>
          <p:nvPr/>
        </p:nvSpPr>
        <p:spPr>
          <a:xfrm>
            <a:off x="40449" y="3942937"/>
            <a:ext cx="2416338" cy="39286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3535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Llantas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35353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51" name="Imagen 150">
            <a:extLst>
              <a:ext uri="{FF2B5EF4-FFF2-40B4-BE49-F238E27FC236}">
                <a16:creationId xmlns:a16="http://schemas.microsoft.com/office/drawing/2014/main" id="{ACE7BA49-5A62-2B08-F4FB-6E9FEFED9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1783" y="3952905"/>
            <a:ext cx="506386" cy="554974"/>
          </a:xfrm>
          <a:prstGeom prst="rect">
            <a:avLst/>
          </a:prstGeom>
        </p:spPr>
      </p:pic>
      <p:grpSp>
        <p:nvGrpSpPr>
          <p:cNvPr id="152" name="Grupo 151">
            <a:extLst>
              <a:ext uri="{FF2B5EF4-FFF2-40B4-BE49-F238E27FC236}">
                <a16:creationId xmlns:a16="http://schemas.microsoft.com/office/drawing/2014/main" id="{639B3E1B-F31E-A0AE-D660-AC1AE98B48FA}"/>
              </a:ext>
            </a:extLst>
          </p:cNvPr>
          <p:cNvGrpSpPr/>
          <p:nvPr/>
        </p:nvGrpSpPr>
        <p:grpSpPr>
          <a:xfrm>
            <a:off x="3266374" y="4006179"/>
            <a:ext cx="973081" cy="394284"/>
            <a:chOff x="3561066" y="1892781"/>
            <a:chExt cx="973081" cy="394284"/>
          </a:xfrm>
        </p:grpSpPr>
        <p:sp>
          <p:nvSpPr>
            <p:cNvPr id="153" name="Rectangle 107">
              <a:extLst>
                <a:ext uri="{FF2B5EF4-FFF2-40B4-BE49-F238E27FC236}">
                  <a16:creationId xmlns:a16="http://schemas.microsoft.com/office/drawing/2014/main" id="{EB88373D-C534-422F-F192-F2E1E68A1C79}"/>
                </a:ext>
              </a:extLst>
            </p:cNvPr>
            <p:cNvSpPr/>
            <p:nvPr/>
          </p:nvSpPr>
          <p:spPr>
            <a:xfrm>
              <a:off x="3561066" y="1892781"/>
              <a:ext cx="950779" cy="39428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 w="2857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54" name="Content Placeholder 2">
              <a:extLst>
                <a:ext uri="{FF2B5EF4-FFF2-40B4-BE49-F238E27FC236}">
                  <a16:creationId xmlns:a16="http://schemas.microsoft.com/office/drawing/2014/main" id="{FC4EE61E-E36A-AA94-9630-8A9604EA8A5A}"/>
                </a:ext>
              </a:extLst>
            </p:cNvPr>
            <p:cNvSpPr txBox="1">
              <a:spLocks/>
            </p:cNvSpPr>
            <p:nvPr/>
          </p:nvSpPr>
          <p:spPr>
            <a:xfrm>
              <a:off x="3563805" y="1923181"/>
              <a:ext cx="970342" cy="338554"/>
            </a:xfrm>
            <a:prstGeom prst="rect">
              <a:avLst/>
            </a:prstGeom>
            <a:noFill/>
          </p:spPr>
          <p:txBody>
            <a:bodyPr vert="horz" wrap="square" lIns="121920" tIns="60960" rIns="121920" bIns="609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  <a:sym typeface="Calibri"/>
                </a:rPr>
                <a:t>6 %</a:t>
              </a:r>
            </a:p>
          </p:txBody>
        </p:sp>
      </p:grpSp>
      <p:sp>
        <p:nvSpPr>
          <p:cNvPr id="155" name="矩形 45">
            <a:extLst>
              <a:ext uri="{FF2B5EF4-FFF2-40B4-BE49-F238E27FC236}">
                <a16:creationId xmlns:a16="http://schemas.microsoft.com/office/drawing/2014/main" id="{8A6B1FB3-01FB-5A74-D895-3A43CAB3B4AB}"/>
              </a:ext>
            </a:extLst>
          </p:cNvPr>
          <p:cNvSpPr/>
          <p:nvPr/>
        </p:nvSpPr>
        <p:spPr>
          <a:xfrm>
            <a:off x="3875997" y="2793799"/>
            <a:ext cx="2416338" cy="39286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53535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Parrillas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35353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56" name="矩形 45">
            <a:extLst>
              <a:ext uri="{FF2B5EF4-FFF2-40B4-BE49-F238E27FC236}">
                <a16:creationId xmlns:a16="http://schemas.microsoft.com/office/drawing/2014/main" id="{5AA94AE6-7516-4BF2-6689-590116C62FA6}"/>
              </a:ext>
            </a:extLst>
          </p:cNvPr>
          <p:cNvSpPr/>
          <p:nvPr/>
        </p:nvSpPr>
        <p:spPr>
          <a:xfrm>
            <a:off x="3875997" y="3323765"/>
            <a:ext cx="2416338" cy="39286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53535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Loderas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35353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57" name="矩形 45">
            <a:extLst>
              <a:ext uri="{FF2B5EF4-FFF2-40B4-BE49-F238E27FC236}">
                <a16:creationId xmlns:a16="http://schemas.microsoft.com/office/drawing/2014/main" id="{18A9F721-16D3-C7FD-8532-B863AE53465A}"/>
              </a:ext>
            </a:extLst>
          </p:cNvPr>
          <p:cNvSpPr/>
          <p:nvPr/>
        </p:nvSpPr>
        <p:spPr>
          <a:xfrm>
            <a:off x="3875997" y="3853729"/>
            <a:ext cx="2416338" cy="39286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53535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Fibra de vidrio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35353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158" name="Grupo 157">
            <a:extLst>
              <a:ext uri="{FF2B5EF4-FFF2-40B4-BE49-F238E27FC236}">
                <a16:creationId xmlns:a16="http://schemas.microsoft.com/office/drawing/2014/main" id="{D3108EF0-84F5-CBDA-9820-009F62396916}"/>
              </a:ext>
            </a:extLst>
          </p:cNvPr>
          <p:cNvGrpSpPr/>
          <p:nvPr/>
        </p:nvGrpSpPr>
        <p:grpSpPr>
          <a:xfrm>
            <a:off x="7130154" y="3892456"/>
            <a:ext cx="973081" cy="394284"/>
            <a:chOff x="3561066" y="1892781"/>
            <a:chExt cx="973081" cy="394284"/>
          </a:xfrm>
        </p:grpSpPr>
        <p:sp>
          <p:nvSpPr>
            <p:cNvPr id="159" name="Rectangle 107">
              <a:extLst>
                <a:ext uri="{FF2B5EF4-FFF2-40B4-BE49-F238E27FC236}">
                  <a16:creationId xmlns:a16="http://schemas.microsoft.com/office/drawing/2014/main" id="{CF739C78-DE95-9896-6BEE-041810620DCB}"/>
                </a:ext>
              </a:extLst>
            </p:cNvPr>
            <p:cNvSpPr/>
            <p:nvPr/>
          </p:nvSpPr>
          <p:spPr>
            <a:xfrm>
              <a:off x="3561066" y="1892781"/>
              <a:ext cx="950779" cy="39428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 w="2857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958C148C-EAEA-B9B7-3E57-5C144199AD20}"/>
                </a:ext>
              </a:extLst>
            </p:cNvPr>
            <p:cNvSpPr txBox="1">
              <a:spLocks/>
            </p:cNvSpPr>
            <p:nvPr/>
          </p:nvSpPr>
          <p:spPr>
            <a:xfrm>
              <a:off x="3563805" y="1923181"/>
              <a:ext cx="970342" cy="338554"/>
            </a:xfrm>
            <a:prstGeom prst="rect">
              <a:avLst/>
            </a:prstGeom>
            <a:noFill/>
          </p:spPr>
          <p:txBody>
            <a:bodyPr vert="horz" wrap="square" lIns="121920" tIns="60960" rIns="121920" bIns="6096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  <a:sym typeface="Calibri"/>
                </a:rPr>
                <a:t>15%</a:t>
              </a:r>
            </a:p>
          </p:txBody>
        </p:sp>
      </p:grpSp>
      <p:pic>
        <p:nvPicPr>
          <p:cNvPr id="164" name="Picture 29">
            <a:extLst>
              <a:ext uri="{FF2B5EF4-FFF2-40B4-BE49-F238E27FC236}">
                <a16:creationId xmlns:a16="http://schemas.microsoft.com/office/drawing/2014/main" id="{80BF5A52-CA4A-2EB1-2A8B-09D5F3707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903" y="2775811"/>
            <a:ext cx="605290" cy="47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4BCF8C-A518-978C-F250-EAB42B0F6D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3355" y="3236507"/>
            <a:ext cx="506386" cy="5476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57B0411-6B59-7492-3426-8B2B8ED35F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2915" y="2189237"/>
            <a:ext cx="462547" cy="5895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806694-AC15-C39C-3035-4A30E15857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5105" y="1037038"/>
            <a:ext cx="624088" cy="51278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CC70F56-27F3-BC12-4882-601FBEE3D5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8081" y="3873591"/>
            <a:ext cx="741112" cy="531556"/>
          </a:xfrm>
          <a:prstGeom prst="rect">
            <a:avLst/>
          </a:prstGeom>
        </p:spPr>
      </p:pic>
      <p:pic>
        <p:nvPicPr>
          <p:cNvPr id="167" name="Picture 2" descr="El mayor aumento en la proyección económica de los ultimos 6 años">
            <a:extLst>
              <a:ext uri="{FF2B5EF4-FFF2-40B4-BE49-F238E27FC236}">
                <a16:creationId xmlns:a16="http://schemas.microsoft.com/office/drawing/2014/main" id="{F2D01D33-DA54-225F-EEDD-824C5D97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70" y="316405"/>
            <a:ext cx="675654" cy="65215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CuadroTexto 167">
            <a:extLst>
              <a:ext uri="{FF2B5EF4-FFF2-40B4-BE49-F238E27FC236}">
                <a16:creationId xmlns:a16="http://schemas.microsoft.com/office/drawing/2014/main" id="{4F9735A2-86F4-47F1-95EC-674A05C3B35F}"/>
              </a:ext>
            </a:extLst>
          </p:cNvPr>
          <p:cNvSpPr txBox="1"/>
          <p:nvPr/>
        </p:nvSpPr>
        <p:spPr>
          <a:xfrm>
            <a:off x="4776224" y="379281"/>
            <a:ext cx="284005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6B1079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AHORRO PARA  QUALITAS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6B1079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de  60  MDP ANUALES</a:t>
            </a:r>
            <a:endParaRPr kumimoji="0" lang="es-MX" sz="1200" b="1" i="0" u="none" strike="noStrike" kern="0" cap="none" spc="0" normalizeH="0" baseline="0" noProof="0" dirty="0">
              <a:ln>
                <a:noFill/>
              </a:ln>
              <a:solidFill>
                <a:srgbClr val="6B107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79" name="Imagen 78">
            <a:extLst>
              <a:ext uri="{FF2B5EF4-FFF2-40B4-BE49-F238E27FC236}">
                <a16:creationId xmlns:a16="http://schemas.microsoft.com/office/drawing/2014/main" id="{40F11ECC-6142-54F2-13D0-D85C17C39B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78" name="Subtitle 2">
            <a:extLst>
              <a:ext uri="{FF2B5EF4-FFF2-40B4-BE49-F238E27FC236}">
                <a16:creationId xmlns:a16="http://schemas.microsoft.com/office/drawing/2014/main" id="{5512F761-5D8C-DDE2-09BA-1537BDEC2376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D5FFCDDE-B1F0-7D98-9FA4-6BF638EF12B6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8568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7CF28B-B66D-35F8-2043-15993CE3D998}"/>
              </a:ext>
            </a:extLst>
          </p:cNvPr>
          <p:cNvSpPr txBox="1">
            <a:spLocks/>
          </p:cNvSpPr>
          <p:nvPr/>
        </p:nvSpPr>
        <p:spPr>
          <a:xfrm>
            <a:off x="414222" y="332741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Cristales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190566-5FE4-8DC8-AF12-1B16548ABEC6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3807822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Estimado de Ahorro (%) </a:t>
            </a:r>
          </a:p>
        </p:txBody>
      </p:sp>
      <p:pic>
        <p:nvPicPr>
          <p:cNvPr id="6" name="Picture 2" descr="Resultado de imagen de  ahorro con muñequitos blancos">
            <a:extLst>
              <a:ext uri="{FF2B5EF4-FFF2-40B4-BE49-F238E27FC236}">
                <a16:creationId xmlns:a16="http://schemas.microsoft.com/office/drawing/2014/main" id="{C2BD8010-5175-3706-DF73-0C48C26C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6" y="1318023"/>
            <a:ext cx="2079155" cy="23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D1C9788-6147-A3D6-C43A-ED78E31DA8A5}"/>
              </a:ext>
            </a:extLst>
          </p:cNvPr>
          <p:cNvSpPr/>
          <p:nvPr/>
        </p:nvSpPr>
        <p:spPr>
          <a:xfrm>
            <a:off x="2951201" y="1876873"/>
            <a:ext cx="4572000" cy="46124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DF7CA21-AE46-AEC2-3E4B-7D6D038DD0DB}"/>
              </a:ext>
            </a:extLst>
          </p:cNvPr>
          <p:cNvSpPr txBox="1"/>
          <p:nvPr/>
        </p:nvSpPr>
        <p:spPr>
          <a:xfrm>
            <a:off x="2776277" y="1599664"/>
            <a:ext cx="457200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br>
              <a:rPr lang="es-MX" sz="2000" b="0" i="0" dirty="0">
                <a:solidFill>
                  <a:schemeClr val="bg1"/>
                </a:solidFill>
                <a:effectLst/>
                <a:latin typeface="Berlin Sans FB" panose="020E0602020502020306" pitchFamily="34" charset="0"/>
              </a:rPr>
            </a:br>
            <a:r>
              <a:rPr lang="es-MX" sz="2000" b="0" i="0" dirty="0">
                <a:solidFill>
                  <a:schemeClr val="bg1"/>
                </a:solidFill>
                <a:effectLst/>
                <a:latin typeface="Berlin Sans FB" panose="020E0602020502020306" pitchFamily="34" charset="0"/>
              </a:rPr>
              <a:t>                Estimado de ahorro   23%</a:t>
            </a:r>
          </a:p>
          <a:p>
            <a:pPr algn="l"/>
            <a:r>
              <a:rPr lang="es-MX" sz="2000" b="0" i="0" dirty="0">
                <a:solidFill>
                  <a:schemeClr val="bg1"/>
                </a:solidFill>
                <a:effectLst/>
                <a:latin typeface="Berlin Sans FB" panose="020E0602020502020306" pitchFamily="34" charset="0"/>
              </a:rPr>
              <a:t> </a:t>
            </a:r>
          </a:p>
        </p:txBody>
      </p:sp>
      <p:sp>
        <p:nvSpPr>
          <p:cNvPr id="9" name="Rectángulo 8" descr="Diana con relleno sólido">
            <a:extLst>
              <a:ext uri="{FF2B5EF4-FFF2-40B4-BE49-F238E27FC236}">
                <a16:creationId xmlns:a16="http://schemas.microsoft.com/office/drawing/2014/main" id="{FC622F07-7C77-B5B5-AA34-1943EA1B5DD7}"/>
              </a:ext>
            </a:extLst>
          </p:cNvPr>
          <p:cNvSpPr/>
          <p:nvPr/>
        </p:nvSpPr>
        <p:spPr>
          <a:xfrm>
            <a:off x="2987296" y="1876874"/>
            <a:ext cx="417641" cy="46124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CCD6A5-3C3A-E80E-CAEB-71AB8035BED3}"/>
              </a:ext>
            </a:extLst>
          </p:cNvPr>
          <p:cNvSpPr txBox="1">
            <a:spLocks/>
          </p:cNvSpPr>
          <p:nvPr/>
        </p:nvSpPr>
        <p:spPr>
          <a:xfrm>
            <a:off x="2965344" y="2360094"/>
            <a:ext cx="4035158" cy="236820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Ajustes de precios </a:t>
            </a:r>
          </a:p>
          <a:p>
            <a:pPr algn="l"/>
            <a:endParaRPr lang="es-ES_tradnl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_tradnl" sz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 2020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Noviembre	2020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  	2021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8E6264E-14BC-47A4-6E68-449705DD4E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F0F7B4A0-520B-F429-ED5A-5ACC6C9C5029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D79A2F0-F568-0B67-403E-4DABAF179639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3090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AA3FB2-1A75-A84F-F5DA-F6F32A12A146}"/>
              </a:ext>
            </a:extLst>
          </p:cNvPr>
          <p:cNvSpPr txBox="1">
            <a:spLocks/>
          </p:cNvSpPr>
          <p:nvPr/>
        </p:nvSpPr>
        <p:spPr>
          <a:xfrm>
            <a:off x="414221" y="685756"/>
            <a:ext cx="5156399" cy="362581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 de Servicio a Domicilio  y Reparaciones 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527503C-3425-CB2A-F5B6-AD8DBD2BB5B6}"/>
              </a:ext>
            </a:extLst>
          </p:cNvPr>
          <p:cNvSpPr/>
          <p:nvPr/>
        </p:nvSpPr>
        <p:spPr>
          <a:xfrm rot="16200000">
            <a:off x="-1177454" y="2996976"/>
            <a:ext cx="2894574" cy="40862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>
                <a:solidFill>
                  <a:schemeClr val="bg1"/>
                </a:solidFill>
                <a:latin typeface="Berlin Sans FB" panose="020E0602020502020306" pitchFamily="34" charset="0"/>
              </a:rPr>
              <a:t>Año</a:t>
            </a: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erlin Sans FB" panose="020E0602020502020306" pitchFamily="34" charset="0"/>
              <a:sym typeface="Calibri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22B340A-0987-17BB-98B6-3FE4F29DDFA0}"/>
              </a:ext>
            </a:extLst>
          </p:cNvPr>
          <p:cNvSpPr/>
          <p:nvPr/>
        </p:nvSpPr>
        <p:spPr>
          <a:xfrm>
            <a:off x="1668063" y="1233035"/>
            <a:ext cx="2120572" cy="7150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erlin Sans FB" panose="020E0602020502020306" pitchFamily="34" charset="0"/>
                <a:sym typeface="Calibri"/>
              </a:rPr>
              <a:t>Atenciones a Domicilio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8C03DA-5CBE-C78F-6DD9-D8DCCF630FD0}"/>
              </a:ext>
            </a:extLst>
          </p:cNvPr>
          <p:cNvSpPr txBox="1">
            <a:spLocks/>
          </p:cNvSpPr>
          <p:nvPr/>
        </p:nvSpPr>
        <p:spPr>
          <a:xfrm>
            <a:off x="642357" y="2088657"/>
            <a:ext cx="1232226" cy="36417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12C391-943B-64B3-4AA0-46FE10945FD1}"/>
              </a:ext>
            </a:extLst>
          </p:cNvPr>
          <p:cNvSpPr txBox="1">
            <a:spLocks/>
          </p:cNvSpPr>
          <p:nvPr/>
        </p:nvSpPr>
        <p:spPr>
          <a:xfrm>
            <a:off x="642357" y="2757560"/>
            <a:ext cx="1085469" cy="305590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C9593CE-C59B-2578-8EDD-FC48369D55EB}"/>
              </a:ext>
            </a:extLst>
          </p:cNvPr>
          <p:cNvSpPr txBox="1">
            <a:spLocks/>
          </p:cNvSpPr>
          <p:nvPr/>
        </p:nvSpPr>
        <p:spPr>
          <a:xfrm>
            <a:off x="642357" y="3403286"/>
            <a:ext cx="1243518" cy="380740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DC160D-09B9-8680-601E-CA012D5FD36C}"/>
              </a:ext>
            </a:extLst>
          </p:cNvPr>
          <p:cNvSpPr txBox="1">
            <a:spLocks/>
          </p:cNvSpPr>
          <p:nvPr/>
        </p:nvSpPr>
        <p:spPr>
          <a:xfrm>
            <a:off x="642357" y="4067717"/>
            <a:ext cx="1085470" cy="36258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A77727-9317-422F-9D90-4E9804537350}"/>
              </a:ext>
            </a:extLst>
          </p:cNvPr>
          <p:cNvSpPr txBox="1">
            <a:spLocks/>
          </p:cNvSpPr>
          <p:nvPr/>
        </p:nvSpPr>
        <p:spPr>
          <a:xfrm>
            <a:off x="1968765" y="2165466"/>
            <a:ext cx="859688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9,217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9CC046F-175F-795D-68BB-6CDFF251D323}"/>
              </a:ext>
            </a:extLst>
          </p:cNvPr>
          <p:cNvCxnSpPr>
            <a:cxnSpLocks/>
          </p:cNvCxnSpPr>
          <p:nvPr/>
        </p:nvCxnSpPr>
        <p:spPr>
          <a:xfrm>
            <a:off x="664907" y="2590342"/>
            <a:ext cx="3284042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EB351A23-98FA-B092-4D87-25BCBD344813}"/>
              </a:ext>
            </a:extLst>
          </p:cNvPr>
          <p:cNvSpPr txBox="1">
            <a:spLocks/>
          </p:cNvSpPr>
          <p:nvPr/>
        </p:nvSpPr>
        <p:spPr>
          <a:xfrm>
            <a:off x="1951830" y="2837158"/>
            <a:ext cx="859688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11,277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439D558-88D4-D6B5-8A62-CAB1DA1B1901}"/>
              </a:ext>
            </a:extLst>
          </p:cNvPr>
          <p:cNvSpPr txBox="1">
            <a:spLocks/>
          </p:cNvSpPr>
          <p:nvPr/>
        </p:nvSpPr>
        <p:spPr>
          <a:xfrm>
            <a:off x="1951830" y="3480627"/>
            <a:ext cx="859688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21,401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042046F-1251-A835-E331-B7E2CE4D7B7F}"/>
              </a:ext>
            </a:extLst>
          </p:cNvPr>
          <p:cNvSpPr txBox="1">
            <a:spLocks/>
          </p:cNvSpPr>
          <p:nvPr/>
        </p:nvSpPr>
        <p:spPr>
          <a:xfrm>
            <a:off x="1957473" y="4141028"/>
            <a:ext cx="859688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22,386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71D5949-C8BD-5570-E6BB-237372711CAE}"/>
              </a:ext>
            </a:extLst>
          </p:cNvPr>
          <p:cNvSpPr txBox="1">
            <a:spLocks/>
          </p:cNvSpPr>
          <p:nvPr/>
        </p:nvSpPr>
        <p:spPr>
          <a:xfrm>
            <a:off x="2775047" y="2038140"/>
            <a:ext cx="1232226" cy="36417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11.3%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81CA11F-67F2-9BB2-974D-690C3A0B19EE}"/>
              </a:ext>
            </a:extLst>
          </p:cNvPr>
          <p:cNvSpPr txBox="1">
            <a:spLocks/>
          </p:cNvSpPr>
          <p:nvPr/>
        </p:nvSpPr>
        <p:spPr>
          <a:xfrm>
            <a:off x="2780690" y="2732412"/>
            <a:ext cx="1232226" cy="36417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11.5%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E477C6D-8031-1D49-7CC0-C1AFC2C38D8D}"/>
              </a:ext>
            </a:extLst>
          </p:cNvPr>
          <p:cNvSpPr txBox="1">
            <a:spLocks/>
          </p:cNvSpPr>
          <p:nvPr/>
        </p:nvSpPr>
        <p:spPr>
          <a:xfrm>
            <a:off x="2786333" y="3415395"/>
            <a:ext cx="1232226" cy="36417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16.2%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B6B1EE2-B821-42CB-A680-82C49A167EFC}"/>
              </a:ext>
            </a:extLst>
          </p:cNvPr>
          <p:cNvSpPr txBox="1">
            <a:spLocks/>
          </p:cNvSpPr>
          <p:nvPr/>
        </p:nvSpPr>
        <p:spPr>
          <a:xfrm>
            <a:off x="2780687" y="4053222"/>
            <a:ext cx="1232226" cy="36417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16.8%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159C9C26-96FE-3A5D-F8BD-D97422CF8643}"/>
              </a:ext>
            </a:extLst>
          </p:cNvPr>
          <p:cNvCxnSpPr>
            <a:cxnSpLocks/>
          </p:cNvCxnSpPr>
          <p:nvPr/>
        </p:nvCxnSpPr>
        <p:spPr>
          <a:xfrm>
            <a:off x="4078691" y="1753998"/>
            <a:ext cx="0" cy="2794971"/>
          </a:xfrm>
          <a:prstGeom prst="line">
            <a:avLst/>
          </a:prstGeom>
          <a:noFill/>
          <a:ln w="25400" cap="flat">
            <a:solidFill>
              <a:schemeClr val="bg1">
                <a:lumMod val="65000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105B8CFC-48EE-8E33-CD05-71ACD8ED75FE}"/>
              </a:ext>
            </a:extLst>
          </p:cNvPr>
          <p:cNvSpPr txBox="1">
            <a:spLocks/>
          </p:cNvSpPr>
          <p:nvPr/>
        </p:nvSpPr>
        <p:spPr>
          <a:xfrm>
            <a:off x="7198079" y="2264586"/>
            <a:ext cx="1050831" cy="204642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81,619</a:t>
            </a:r>
          </a:p>
          <a:p>
            <a:pPr algn="l"/>
            <a:endParaRPr lang="es-ES_tradnl" sz="20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7C8CEF6-1C8F-DBE2-14B6-051E96D3B1C3}"/>
              </a:ext>
            </a:extLst>
          </p:cNvPr>
          <p:cNvSpPr txBox="1">
            <a:spLocks/>
          </p:cNvSpPr>
          <p:nvPr/>
        </p:nvSpPr>
        <p:spPr>
          <a:xfrm>
            <a:off x="7219786" y="2836925"/>
            <a:ext cx="1050831" cy="176442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98,357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CDB31EA-7ED1-6C04-4F61-24F39BD5C745}"/>
              </a:ext>
            </a:extLst>
          </p:cNvPr>
          <p:cNvSpPr txBox="1">
            <a:spLocks/>
          </p:cNvSpPr>
          <p:nvPr/>
        </p:nvSpPr>
        <p:spPr>
          <a:xfrm>
            <a:off x="7130515" y="3514336"/>
            <a:ext cx="1050831" cy="176442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131,811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7B96F37-953F-CB33-C3E4-D4982AC00AF5}"/>
              </a:ext>
            </a:extLst>
          </p:cNvPr>
          <p:cNvSpPr txBox="1">
            <a:spLocks/>
          </p:cNvSpPr>
          <p:nvPr/>
        </p:nvSpPr>
        <p:spPr>
          <a:xfrm>
            <a:off x="7118610" y="4146443"/>
            <a:ext cx="1050831" cy="176442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133,246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1C2722B0-30BF-B2EA-569A-C258F81B7701}"/>
              </a:ext>
            </a:extLst>
          </p:cNvPr>
          <p:cNvCxnSpPr>
            <a:cxnSpLocks/>
          </p:cNvCxnSpPr>
          <p:nvPr/>
        </p:nvCxnSpPr>
        <p:spPr>
          <a:xfrm flipV="1">
            <a:off x="4174057" y="2571036"/>
            <a:ext cx="4362997" cy="24949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0F5E0B3A-D153-6C30-AD4F-E699C0BA45D9}"/>
              </a:ext>
            </a:extLst>
          </p:cNvPr>
          <p:cNvCxnSpPr>
            <a:cxnSpLocks/>
          </p:cNvCxnSpPr>
          <p:nvPr/>
        </p:nvCxnSpPr>
        <p:spPr>
          <a:xfrm flipV="1">
            <a:off x="4202278" y="3251685"/>
            <a:ext cx="4334776" cy="15994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20C4FFE2-C40C-4E33-0F22-9A21146910DC}"/>
              </a:ext>
            </a:extLst>
          </p:cNvPr>
          <p:cNvCxnSpPr>
            <a:cxnSpLocks/>
          </p:cNvCxnSpPr>
          <p:nvPr/>
        </p:nvCxnSpPr>
        <p:spPr>
          <a:xfrm>
            <a:off x="4190989" y="3911142"/>
            <a:ext cx="4411587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18766F43-7038-C2B4-2CCA-3B2C083566B4}"/>
              </a:ext>
            </a:extLst>
          </p:cNvPr>
          <p:cNvCxnSpPr>
            <a:cxnSpLocks/>
          </p:cNvCxnSpPr>
          <p:nvPr/>
        </p:nvCxnSpPr>
        <p:spPr>
          <a:xfrm>
            <a:off x="4196632" y="4548969"/>
            <a:ext cx="4405944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0" name="Grupo 29">
            <a:extLst>
              <a:ext uri="{FF2B5EF4-FFF2-40B4-BE49-F238E27FC236}">
                <a16:creationId xmlns:a16="http://schemas.microsoft.com/office/drawing/2014/main" id="{C226A52A-0EE0-2CB4-0244-2E4181B9EFA7}"/>
              </a:ext>
            </a:extLst>
          </p:cNvPr>
          <p:cNvGrpSpPr/>
          <p:nvPr/>
        </p:nvGrpSpPr>
        <p:grpSpPr>
          <a:xfrm>
            <a:off x="4176236" y="1233035"/>
            <a:ext cx="2161914" cy="720591"/>
            <a:chOff x="4946273" y="1221003"/>
            <a:chExt cx="2161914" cy="720591"/>
          </a:xfrm>
        </p:grpSpPr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0AB5421C-5187-DC82-8E60-FE26C984DC48}"/>
                </a:ext>
              </a:extLst>
            </p:cNvPr>
            <p:cNvSpPr/>
            <p:nvPr/>
          </p:nvSpPr>
          <p:spPr>
            <a:xfrm>
              <a:off x="4946273" y="1221003"/>
              <a:ext cx="2161914" cy="72059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s-MX" dirty="0">
                <a:solidFill>
                  <a:schemeClr val="bg1"/>
                </a:solidFill>
                <a:latin typeface="Berlin Sans FB" panose="020E0602020502020306" pitchFamily="34" charset="0"/>
              </a:endParaRPr>
            </a:p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erlin Sans FB" panose="020E0602020502020306" pitchFamily="34" charset="0"/>
                <a:sym typeface="Calibri"/>
              </a:endParaRP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0B7EEF1E-E010-6829-3DD4-2EA2F4BCE617}"/>
                </a:ext>
              </a:extLst>
            </p:cNvPr>
            <p:cNvSpPr txBox="1">
              <a:spLocks/>
            </p:cNvSpPr>
            <p:nvPr/>
          </p:nvSpPr>
          <p:spPr>
            <a:xfrm>
              <a:off x="5276305" y="1433687"/>
              <a:ext cx="1532457" cy="366978"/>
            </a:xfrm>
            <a:prstGeom prst="rect">
              <a:avLst/>
            </a:prstGeom>
          </p:spPr>
          <p:txBody>
            <a:bodyPr vert="horz" lIns="34286" tIns="17143" rIns="34286" bIns="17143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ES_tradnl" sz="1800" dirty="0">
                  <a:solidFill>
                    <a:schemeClr val="bg1"/>
                  </a:solidFill>
                  <a:latin typeface="Berlin Sans FB" panose="020E0602020502020306" pitchFamily="34" charset="0"/>
                  <a:cs typeface="Arial" panose="020B0604020202020204" pitchFamily="34" charset="0"/>
                </a:rPr>
                <a:t>Reparaciones</a:t>
              </a: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6EAD51D4-A9E1-A6A1-7867-740916B04063}"/>
              </a:ext>
            </a:extLst>
          </p:cNvPr>
          <p:cNvSpPr txBox="1">
            <a:spLocks/>
          </p:cNvSpPr>
          <p:nvPr/>
        </p:nvSpPr>
        <p:spPr>
          <a:xfrm>
            <a:off x="4359048" y="2173486"/>
            <a:ext cx="859688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2,442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A9F8AC-ABF9-9572-A3D6-64E433F02444}"/>
              </a:ext>
            </a:extLst>
          </p:cNvPr>
          <p:cNvSpPr txBox="1">
            <a:spLocks/>
          </p:cNvSpPr>
          <p:nvPr/>
        </p:nvSpPr>
        <p:spPr>
          <a:xfrm>
            <a:off x="4342113" y="2845178"/>
            <a:ext cx="859688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3,469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D649403-32C8-CFF8-C773-30A0971341A7}"/>
              </a:ext>
            </a:extLst>
          </p:cNvPr>
          <p:cNvSpPr txBox="1">
            <a:spLocks/>
          </p:cNvSpPr>
          <p:nvPr/>
        </p:nvSpPr>
        <p:spPr>
          <a:xfrm>
            <a:off x="4342113" y="3488647"/>
            <a:ext cx="859688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4,709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DDDDDE3-4863-5360-EB38-32179A90E5D0}"/>
              </a:ext>
            </a:extLst>
          </p:cNvPr>
          <p:cNvSpPr txBox="1">
            <a:spLocks/>
          </p:cNvSpPr>
          <p:nvPr/>
        </p:nvSpPr>
        <p:spPr>
          <a:xfrm>
            <a:off x="4889180" y="4149048"/>
            <a:ext cx="859688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_tradnl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E3434DC-46ED-18CC-8601-A3BC40F5B4CA}"/>
              </a:ext>
            </a:extLst>
          </p:cNvPr>
          <p:cNvSpPr txBox="1">
            <a:spLocks/>
          </p:cNvSpPr>
          <p:nvPr/>
        </p:nvSpPr>
        <p:spPr>
          <a:xfrm>
            <a:off x="5165330" y="2046160"/>
            <a:ext cx="1232226" cy="36417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4.7%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99C8560-ED76-3A55-1F53-20EE32B7585C}"/>
              </a:ext>
            </a:extLst>
          </p:cNvPr>
          <p:cNvSpPr txBox="1">
            <a:spLocks/>
          </p:cNvSpPr>
          <p:nvPr/>
        </p:nvSpPr>
        <p:spPr>
          <a:xfrm>
            <a:off x="5170973" y="2740432"/>
            <a:ext cx="1232226" cy="36417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3.5%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4872382C-C15B-3F3D-1677-D2397789A478}"/>
              </a:ext>
            </a:extLst>
          </p:cNvPr>
          <p:cNvSpPr txBox="1">
            <a:spLocks/>
          </p:cNvSpPr>
          <p:nvPr/>
        </p:nvSpPr>
        <p:spPr>
          <a:xfrm>
            <a:off x="5176616" y="3423415"/>
            <a:ext cx="1232226" cy="36417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5.3%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C2A5562-D5DD-D18D-E4B6-E6AF15B040F0}"/>
              </a:ext>
            </a:extLst>
          </p:cNvPr>
          <p:cNvSpPr txBox="1">
            <a:spLocks/>
          </p:cNvSpPr>
          <p:nvPr/>
        </p:nvSpPr>
        <p:spPr>
          <a:xfrm>
            <a:off x="5170970" y="4061242"/>
            <a:ext cx="1232226" cy="36417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4.9%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EA041BC-BFE8-742F-627E-96E0C5D3D6F0}"/>
              </a:ext>
            </a:extLst>
          </p:cNvPr>
          <p:cNvSpPr txBox="1">
            <a:spLocks/>
          </p:cNvSpPr>
          <p:nvPr/>
        </p:nvSpPr>
        <p:spPr>
          <a:xfrm>
            <a:off x="4350130" y="4146381"/>
            <a:ext cx="859688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4,716</a:t>
            </a: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FA3A2A94-2E0A-5597-6EDB-9C0A767A996E}"/>
              </a:ext>
            </a:extLst>
          </p:cNvPr>
          <p:cNvSpPr/>
          <p:nvPr/>
        </p:nvSpPr>
        <p:spPr>
          <a:xfrm>
            <a:off x="6651863" y="1233035"/>
            <a:ext cx="2161914" cy="715087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dirty="0">
                <a:solidFill>
                  <a:schemeClr val="bg1"/>
                </a:solidFill>
                <a:latin typeface="Berlin Sans FB" panose="020E0602020502020306" pitchFamily="34" charset="0"/>
              </a:rPr>
              <a:t>Total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erlin Sans FB" panose="020E0602020502020306" pitchFamily="34" charset="0"/>
                <a:sym typeface="Calibri"/>
              </a:rPr>
              <a:t>Servicios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2714DE30-904D-683C-6051-4E9214EF9BFE}"/>
              </a:ext>
            </a:extLst>
          </p:cNvPr>
          <p:cNvCxnSpPr>
            <a:cxnSpLocks/>
          </p:cNvCxnSpPr>
          <p:nvPr/>
        </p:nvCxnSpPr>
        <p:spPr>
          <a:xfrm>
            <a:off x="642357" y="3287732"/>
            <a:ext cx="3284042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009B5832-B585-5270-8CFF-3A777A6FF687}"/>
              </a:ext>
            </a:extLst>
          </p:cNvPr>
          <p:cNvCxnSpPr>
            <a:cxnSpLocks/>
          </p:cNvCxnSpPr>
          <p:nvPr/>
        </p:nvCxnSpPr>
        <p:spPr>
          <a:xfrm>
            <a:off x="642357" y="3911142"/>
            <a:ext cx="3284042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B95F7659-C66C-88DC-95BD-3B17F8EB2AC0}"/>
              </a:ext>
            </a:extLst>
          </p:cNvPr>
          <p:cNvCxnSpPr>
            <a:cxnSpLocks/>
          </p:cNvCxnSpPr>
          <p:nvPr/>
        </p:nvCxnSpPr>
        <p:spPr>
          <a:xfrm>
            <a:off x="642357" y="4548969"/>
            <a:ext cx="3284042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0BFC605F-570A-BE9D-9854-666FF9DE0160}"/>
              </a:ext>
            </a:extLst>
          </p:cNvPr>
          <p:cNvCxnSpPr>
            <a:cxnSpLocks/>
          </p:cNvCxnSpPr>
          <p:nvPr/>
        </p:nvCxnSpPr>
        <p:spPr>
          <a:xfrm>
            <a:off x="6517094" y="1774049"/>
            <a:ext cx="0" cy="2774920"/>
          </a:xfrm>
          <a:prstGeom prst="line">
            <a:avLst/>
          </a:prstGeom>
          <a:noFill/>
          <a:ln w="25400" cap="flat">
            <a:solidFill>
              <a:schemeClr val="bg1">
                <a:lumMod val="65000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7" name="Imagen 46">
            <a:extLst>
              <a:ext uri="{FF2B5EF4-FFF2-40B4-BE49-F238E27FC236}">
                <a16:creationId xmlns:a16="http://schemas.microsoft.com/office/drawing/2014/main" id="{0B9AE0C3-FE32-B690-A240-4D7E5A5F3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48" name="Subtitle 2">
            <a:extLst>
              <a:ext uri="{FF2B5EF4-FFF2-40B4-BE49-F238E27FC236}">
                <a16:creationId xmlns:a16="http://schemas.microsoft.com/office/drawing/2014/main" id="{356D09B9-05D3-BAD5-D4CF-C4F01AB7DD79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2A66CA70-1839-FD1C-8F93-5C4D60370156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58716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7F0725-7483-A590-9702-CF0B77F74AF5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3807822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para Mejorar Reparación 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15596E13-BE14-EB96-F647-F54E0D01F9C7}"/>
              </a:ext>
            </a:extLst>
          </p:cNvPr>
          <p:cNvSpPr/>
          <p:nvPr/>
        </p:nvSpPr>
        <p:spPr>
          <a:xfrm>
            <a:off x="0" y="685757"/>
            <a:ext cx="7989570" cy="106896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2399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A801A3-B755-56BA-5EFF-EAEEE79C5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55" y="924515"/>
            <a:ext cx="1173858" cy="1068960"/>
          </a:xfrm>
          <a:prstGeom prst="rect">
            <a:avLst/>
          </a:prstGeom>
        </p:spPr>
      </p:pic>
      <p:graphicFrame>
        <p:nvGraphicFramePr>
          <p:cNvPr id="8" name="CuadroTexto 38">
            <a:extLst>
              <a:ext uri="{FF2B5EF4-FFF2-40B4-BE49-F238E27FC236}">
                <a16:creationId xmlns:a16="http://schemas.microsoft.com/office/drawing/2014/main" id="{6E1B28F9-11A3-361E-A750-D346AAA874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7234648"/>
              </p:ext>
            </p:extLst>
          </p:nvPr>
        </p:nvGraphicFramePr>
        <p:xfrm>
          <a:off x="572513" y="2413507"/>
          <a:ext cx="8186476" cy="1805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224E2BBE-F9B9-394C-777F-A98A9F4727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6417C7A-A722-80D3-3CE9-346E6A80A1FF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11CA79-1CD1-412B-424F-B1D542707D72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47195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3807822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Estimado de Ahorro % por Línea de Negocio </a:t>
            </a:r>
          </a:p>
        </p:txBody>
      </p:sp>
      <p:pic>
        <p:nvPicPr>
          <p:cNvPr id="12290" name="Picture 2" descr="Resultado de imagen de  ahorro con muñequitos blancos">
            <a:extLst>
              <a:ext uri="{FF2B5EF4-FFF2-40B4-BE49-F238E27FC236}">
                <a16:creationId xmlns:a16="http://schemas.microsoft.com/office/drawing/2014/main" id="{186C004E-E54D-4FFF-D951-CE80FB5F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6" y="1318023"/>
            <a:ext cx="2079155" cy="23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292" name="CuadroTexto 7">
            <a:extLst>
              <a:ext uri="{FF2B5EF4-FFF2-40B4-BE49-F238E27FC236}">
                <a16:creationId xmlns:a16="http://schemas.microsoft.com/office/drawing/2014/main" id="{101A1B67-9993-AE96-9E96-BBA6B8405A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956648"/>
              </p:ext>
            </p:extLst>
          </p:nvPr>
        </p:nvGraphicFramePr>
        <p:xfrm>
          <a:off x="2967992" y="1419703"/>
          <a:ext cx="4572000" cy="2192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03A46E09-1368-7CE9-A632-AD312C29C5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B5D4B23-585A-4B2F-F00F-2909487B8154}"/>
              </a:ext>
            </a:extLst>
          </p:cNvPr>
          <p:cNvSpPr txBox="1">
            <a:spLocks/>
          </p:cNvSpPr>
          <p:nvPr/>
        </p:nvSpPr>
        <p:spPr>
          <a:xfrm>
            <a:off x="2009656" y="456611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674CA7-D254-DCCA-76E1-FC0192483DB2}"/>
              </a:ext>
            </a:extLst>
          </p:cNvPr>
          <p:cNvSpPr txBox="1">
            <a:spLocks/>
          </p:cNvSpPr>
          <p:nvPr/>
        </p:nvSpPr>
        <p:spPr>
          <a:xfrm>
            <a:off x="1988393" y="473092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Cristales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7A9250-1EB0-CAC9-51E3-A0CC5AEB6A76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3807822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Avances CRM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67731B-FC3C-0371-CD25-03F50BB01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204" y="-636263"/>
            <a:ext cx="869632" cy="45524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B5AED85-21F2-8E11-5BFD-6809B75B5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22" y="2644406"/>
            <a:ext cx="3032440" cy="193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AE51EF8-9D7A-6A0C-00BE-688CDFC0F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75" y="2743603"/>
            <a:ext cx="3471324" cy="165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D9FC8D-8C28-6ACA-1552-2F0456722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69" y="2632768"/>
            <a:ext cx="1816068" cy="243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77C797BC-69C5-08B9-604F-4C5A276380AD}"/>
              </a:ext>
            </a:extLst>
          </p:cNvPr>
          <p:cNvSpPr/>
          <p:nvPr/>
        </p:nvSpPr>
        <p:spPr>
          <a:xfrm>
            <a:off x="0" y="685757"/>
            <a:ext cx="8004748" cy="106896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2399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BB63309-D203-C298-4B0E-088E73A800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0238" y="408227"/>
            <a:ext cx="1173858" cy="106896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BACD6B0-3EF8-982D-C9D4-92F0C21EA4D5}"/>
              </a:ext>
            </a:extLst>
          </p:cNvPr>
          <p:cNvSpPr txBox="1"/>
          <p:nvPr/>
        </p:nvSpPr>
        <p:spPr>
          <a:xfrm>
            <a:off x="1818167" y="1655518"/>
            <a:ext cx="6806544" cy="88577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MX" sz="1600" dirty="0"/>
              <a:t>Arranque de prueba Piloto versión 2  en mayo 2022.</a:t>
            </a:r>
          </a:p>
          <a:p>
            <a:pPr marL="0" indent="0">
              <a:buNone/>
            </a:pPr>
            <a:r>
              <a:rPr lang="es-MX" sz="1600" dirty="0"/>
              <a:t>Inicio de operaciones a Nivel Nacional 2da quincena Junio 2022</a:t>
            </a:r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r>
              <a:rPr lang="es-MX" sz="1600" dirty="0"/>
              <a:t>Identificación de </a:t>
            </a:r>
            <a:r>
              <a:rPr lang="es-MX" sz="1600" dirty="0" err="1"/>
              <a:t>Nags</a:t>
            </a:r>
            <a:r>
              <a:rPr lang="es-MX" sz="1600" dirty="0"/>
              <a:t> y Generación de Citas por medio de App / Oct 2022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32A740-D060-DCB8-5D31-DAE530532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F6D33BC0-8EAA-D592-4BEA-7F219DF1BEAD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09DC4F6-9F34-4DBA-1C63-2F1511BB490C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12345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02">
            <a:extLst>
              <a:ext uri="{FF2B5EF4-FFF2-40B4-BE49-F238E27FC236}">
                <a16:creationId xmlns:a16="http://schemas.microsoft.com/office/drawing/2014/main" id="{D2C8D7BA-8601-3773-536A-0907DF54AA84}"/>
              </a:ext>
            </a:extLst>
          </p:cNvPr>
          <p:cNvSpPr>
            <a:spLocks noChangeAspect="1"/>
          </p:cNvSpPr>
          <p:nvPr/>
        </p:nvSpPr>
        <p:spPr>
          <a:xfrm>
            <a:off x="473317" y="2544729"/>
            <a:ext cx="148595" cy="1475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71981" tIns="91416" rIns="71981" bIns="91416" numCol="1" anchor="ctr" anchorCtr="1" compatLnSpc="1">
            <a:prstTxWarp prst="textNoShape">
              <a:avLst/>
            </a:prstTxWarp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399" kern="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4C4B9D-38FB-BB89-6F71-68CB1D66D7C4}"/>
              </a:ext>
            </a:extLst>
          </p:cNvPr>
          <p:cNvSpPr txBox="1">
            <a:spLocks/>
          </p:cNvSpPr>
          <p:nvPr/>
        </p:nvSpPr>
        <p:spPr>
          <a:xfrm>
            <a:off x="414222" y="288907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102">
            <a:extLst>
              <a:ext uri="{FF2B5EF4-FFF2-40B4-BE49-F238E27FC236}">
                <a16:creationId xmlns:a16="http://schemas.microsoft.com/office/drawing/2014/main" id="{157BA60E-0157-1D3F-D11D-6090780FCD2D}"/>
              </a:ext>
            </a:extLst>
          </p:cNvPr>
          <p:cNvSpPr>
            <a:spLocks noChangeAspect="1"/>
          </p:cNvSpPr>
          <p:nvPr/>
        </p:nvSpPr>
        <p:spPr>
          <a:xfrm>
            <a:off x="474420" y="1094578"/>
            <a:ext cx="146389" cy="1475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71981" tIns="91416" rIns="71981" bIns="91416" numCol="1" anchor="ctr" anchorCtr="1" compatLnSpc="1">
            <a:prstTxWarp prst="textNoShape">
              <a:avLst/>
            </a:prstTxWarp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399" kern="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1" name="Oval 102">
            <a:extLst>
              <a:ext uri="{FF2B5EF4-FFF2-40B4-BE49-F238E27FC236}">
                <a16:creationId xmlns:a16="http://schemas.microsoft.com/office/drawing/2014/main" id="{51907615-3766-52CE-0416-18C58DE28476}"/>
              </a:ext>
            </a:extLst>
          </p:cNvPr>
          <p:cNvSpPr>
            <a:spLocks noChangeAspect="1"/>
          </p:cNvSpPr>
          <p:nvPr/>
        </p:nvSpPr>
        <p:spPr>
          <a:xfrm>
            <a:off x="473317" y="4033027"/>
            <a:ext cx="148595" cy="1475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71981" tIns="91416" rIns="71981" bIns="91416" numCol="1" anchor="ctr" anchorCtr="1" compatLnSpc="1">
            <a:prstTxWarp prst="textNoShape">
              <a:avLst/>
            </a:prstTxWarp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399" kern="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38F9A29-AB56-75FA-11E5-C8E4D10093B4}"/>
              </a:ext>
            </a:extLst>
          </p:cNvPr>
          <p:cNvSpPr txBox="1"/>
          <p:nvPr/>
        </p:nvSpPr>
        <p:spPr>
          <a:xfrm>
            <a:off x="882502" y="1313217"/>
            <a:ext cx="7986757" cy="3125316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MX" sz="1600" dirty="0">
                <a:latin typeface="Berlin Sans FB" panose="020E0602020502020306" pitchFamily="34" charset="0"/>
              </a:rPr>
              <a:t>¿</a:t>
            </a:r>
            <a:r>
              <a:rPr lang="es-MX" sz="1600" dirty="0" err="1">
                <a:latin typeface="Berlin Sans FB" panose="020E0602020502020306" pitchFamily="34" charset="0"/>
              </a:rPr>
              <a:t>Flekk</a:t>
            </a:r>
            <a:r>
              <a:rPr lang="es-MX" sz="1600" dirty="0">
                <a:latin typeface="Berlin Sans FB" panose="020E0602020502020306" pitchFamily="34" charset="0"/>
              </a:rPr>
              <a:t> ha implementado nuevos empaques para proteger las piezas enviadas a los </a:t>
            </a:r>
            <a:r>
              <a:rPr lang="es-MX" sz="1600" dirty="0" err="1">
                <a:latin typeface="Berlin Sans FB" panose="020E0602020502020306" pitchFamily="34" charset="0"/>
              </a:rPr>
              <a:t>CDR´s</a:t>
            </a:r>
            <a:r>
              <a:rPr lang="es-MX" sz="1600" dirty="0">
                <a:latin typeface="Berlin Sans FB" panose="020E0602020502020306" pitchFamily="34" charset="0"/>
              </a:rPr>
              <a:t>?</a:t>
            </a:r>
            <a:endParaRPr lang="es-MX" sz="1600" dirty="0"/>
          </a:p>
          <a:p>
            <a:pPr marL="228600" indent="-228600">
              <a:buAutoNum type="alphaLcParenR"/>
            </a:pPr>
            <a:r>
              <a:rPr lang="es-MX" dirty="0"/>
              <a:t>VERDADERO		b) FALSO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sz="1600" dirty="0">
                <a:latin typeface="Berlin Sans FB" panose="020E0602020502020306" pitchFamily="34" charset="0"/>
              </a:rPr>
              <a:t>¿La inclusión de </a:t>
            </a:r>
            <a:r>
              <a:rPr lang="es-MX" sz="1600" dirty="0" err="1">
                <a:latin typeface="Berlin Sans FB" panose="020E0602020502020306" pitchFamily="34" charset="0"/>
              </a:rPr>
              <a:t>Flekk</a:t>
            </a:r>
            <a:r>
              <a:rPr lang="es-MX" sz="1600" dirty="0">
                <a:latin typeface="Berlin Sans FB" panose="020E0602020502020306" pitchFamily="34" charset="0"/>
              </a:rPr>
              <a:t> como proveedor de Quálitas ha traído ahorros en las Diferentes      Líneas de Negocio?</a:t>
            </a:r>
          </a:p>
          <a:p>
            <a:pPr marL="228600" indent="-228600" algn="just">
              <a:buFont typeface="Arial" panose="020B0604020202020204" pitchFamily="34" charset="0"/>
              <a:buAutoNum type="alphaLcParenR"/>
            </a:pPr>
            <a:r>
              <a:rPr lang="es-MX" dirty="0"/>
              <a:t>VERDADERO		b) FALSO</a:t>
            </a:r>
          </a:p>
          <a:p>
            <a:pPr marL="0" indent="0" algn="just">
              <a:buNone/>
            </a:pPr>
            <a:r>
              <a:rPr lang="es-MX" dirty="0"/>
              <a:t>.</a:t>
            </a:r>
            <a:endParaRPr lang="es-MX" sz="1600" dirty="0"/>
          </a:p>
          <a:p>
            <a:pPr marL="0" indent="0">
              <a:buNone/>
            </a:pPr>
            <a:r>
              <a:rPr lang="es-MX" sz="1600" dirty="0">
                <a:latin typeface="Berlin Sans FB" panose="020E0602020502020306" pitchFamily="34" charset="0"/>
              </a:rPr>
              <a:t>¿</a:t>
            </a:r>
            <a:r>
              <a:rPr lang="es-MX" sz="1600" dirty="0" err="1">
                <a:latin typeface="Berlin Sans FB" panose="020E0602020502020306" pitchFamily="34" charset="0"/>
              </a:rPr>
              <a:t>Flekk</a:t>
            </a:r>
            <a:r>
              <a:rPr lang="es-MX" sz="1600" dirty="0">
                <a:latin typeface="Berlin Sans FB" panose="020E0602020502020306" pitchFamily="34" charset="0"/>
              </a:rPr>
              <a:t> ha incorporado Nuevos Productos en el Portafolio de Equipo Pesado?</a:t>
            </a:r>
          </a:p>
          <a:p>
            <a:pPr marL="0" indent="0">
              <a:buNone/>
            </a:pPr>
            <a:r>
              <a:rPr lang="es-MX" dirty="0"/>
              <a:t>a)  VERDADERO		b) FALSO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sz="1600" dirty="0">
                <a:latin typeface="Berlin Sans FB" panose="020E0602020502020306" pitchFamily="34" charset="0"/>
              </a:rPr>
              <a:t>¿</a:t>
            </a:r>
            <a:r>
              <a:rPr lang="es-MX" sz="1600" dirty="0" err="1">
                <a:latin typeface="Berlin Sans FB" panose="020E0602020502020306" pitchFamily="34" charset="0"/>
              </a:rPr>
              <a:t>Flekk</a:t>
            </a:r>
            <a:r>
              <a:rPr lang="es-MX" sz="1600" dirty="0">
                <a:latin typeface="Berlin Sans FB" panose="020E0602020502020306" pitchFamily="34" charset="0"/>
              </a:rPr>
              <a:t> maneja listas de precios estandarizados a Nivel Nacional en todas las Líneas de Negocio?</a:t>
            </a:r>
          </a:p>
          <a:p>
            <a:pPr marL="228600" indent="-228600">
              <a:buFont typeface="Arial" panose="020B0604020202020204" pitchFamily="34" charset="0"/>
              <a:buAutoNum type="alphaLcParenR"/>
            </a:pPr>
            <a:r>
              <a:rPr lang="es-MX" dirty="0"/>
              <a:t>VERDADERO		b) FALSO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sz="1600" dirty="0">
                <a:latin typeface="Berlin Sans FB" panose="020E0602020502020306" pitchFamily="34" charset="0"/>
              </a:rPr>
              <a:t>¿Cristafacil ha incrementado el porcentaje de Servicios a Domicilio en los últimos años?</a:t>
            </a:r>
          </a:p>
          <a:p>
            <a:pPr marL="228600" indent="-228600">
              <a:buFont typeface="Arial" panose="020B0604020202020204" pitchFamily="34" charset="0"/>
              <a:buAutoNum type="alphaLcParenR"/>
            </a:pPr>
            <a:r>
              <a:rPr lang="es-MX" dirty="0"/>
              <a:t>VERDADERO		b) FALSO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5702B55-C58E-D084-9529-D095653A2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14" name="Oval 102">
            <a:extLst>
              <a:ext uri="{FF2B5EF4-FFF2-40B4-BE49-F238E27FC236}">
                <a16:creationId xmlns:a16="http://schemas.microsoft.com/office/drawing/2014/main" id="{C740DB9D-4E67-2782-AAAE-90F084FCEE06}"/>
              </a:ext>
            </a:extLst>
          </p:cNvPr>
          <p:cNvSpPr>
            <a:spLocks noChangeAspect="1"/>
          </p:cNvSpPr>
          <p:nvPr/>
        </p:nvSpPr>
        <p:spPr>
          <a:xfrm>
            <a:off x="473317" y="3186228"/>
            <a:ext cx="148595" cy="1475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71981" tIns="91416" rIns="71981" bIns="91416" numCol="1" anchor="ctr" anchorCtr="1" compatLnSpc="1">
            <a:prstTxWarp prst="textNoShape">
              <a:avLst/>
            </a:prstTxWarp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399" kern="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5" name="Oval 102">
            <a:extLst>
              <a:ext uri="{FF2B5EF4-FFF2-40B4-BE49-F238E27FC236}">
                <a16:creationId xmlns:a16="http://schemas.microsoft.com/office/drawing/2014/main" id="{60AF1A07-A20B-67E9-DE3F-3EB912441ECF}"/>
              </a:ext>
            </a:extLst>
          </p:cNvPr>
          <p:cNvSpPr>
            <a:spLocks noChangeAspect="1"/>
          </p:cNvSpPr>
          <p:nvPr/>
        </p:nvSpPr>
        <p:spPr>
          <a:xfrm>
            <a:off x="474420" y="1704188"/>
            <a:ext cx="146389" cy="1475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71981" tIns="91416" rIns="71981" bIns="91416" numCol="1" anchor="ctr" anchorCtr="1" compatLnSpc="1">
            <a:prstTxWarp prst="textNoShape">
              <a:avLst/>
            </a:prstTxWarp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399" kern="0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A23D28B-365F-9914-F128-ECC6002E761F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949439B-05BB-7016-BD1A-F618A6651746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75704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4FAEB7-B952-BA2E-E426-8238E9818E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29" b="13337"/>
          <a:stretch/>
        </p:blipFill>
        <p:spPr>
          <a:xfrm>
            <a:off x="3369176" y="2491212"/>
            <a:ext cx="2405644" cy="112613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68BCD78-9E22-625D-F650-D7893BA63C89}"/>
              </a:ext>
            </a:extLst>
          </p:cNvPr>
          <p:cNvSpPr txBox="1">
            <a:spLocks/>
          </p:cNvSpPr>
          <p:nvPr/>
        </p:nvSpPr>
        <p:spPr>
          <a:xfrm>
            <a:off x="3029885" y="3359846"/>
            <a:ext cx="3084229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s-ES_tradnl" sz="1600" b="1" dirty="0">
                <a:solidFill>
                  <a:srgbClr val="002060"/>
                </a:solidFill>
                <a:latin typeface="Helvetica" pitchFamily="2" charset="0"/>
                <a:cs typeface="Gill Sans Light" panose="020B0302020104020203" pitchFamily="34" charset="-79"/>
              </a:rPr>
              <a:t>Muchas Gracias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Autos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FC8C39-5D28-5715-8A25-5B118B5D5E7B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4993156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 por Línea de Negocio Últimos 3 Años – Proyección 2022 </a:t>
            </a:r>
          </a:p>
        </p:txBody>
      </p:sp>
      <p:pic>
        <p:nvPicPr>
          <p:cNvPr id="8" name="Picture 2" descr="Ver detalle de imagen relacionada">
            <a:extLst>
              <a:ext uri="{FF2B5EF4-FFF2-40B4-BE49-F238E27FC236}">
                <a16:creationId xmlns:a16="http://schemas.microsoft.com/office/drawing/2014/main" id="{BD081ACD-0FD6-EF59-DE31-242EF24E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63" y="941618"/>
            <a:ext cx="2904137" cy="290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723151A-35CB-061F-A6E3-260CA13BF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23" y="1226390"/>
            <a:ext cx="920677" cy="920677"/>
          </a:xfrm>
          <a:prstGeom prst="rect">
            <a:avLst/>
          </a:prstGeom>
        </p:spPr>
      </p:pic>
      <p:sp>
        <p:nvSpPr>
          <p:cNvPr id="10" name="Rectángulo: esquinas redondeadas 9">
            <a:hlinkClick r:id="rId7" action="ppaction://hlinksldjump"/>
            <a:extLst>
              <a:ext uri="{FF2B5EF4-FFF2-40B4-BE49-F238E27FC236}">
                <a16:creationId xmlns:a16="http://schemas.microsoft.com/office/drawing/2014/main" id="{6015E14C-F0CF-3BF8-5781-289800D2B190}"/>
              </a:ext>
            </a:extLst>
          </p:cNvPr>
          <p:cNvSpPr/>
          <p:nvPr/>
        </p:nvSpPr>
        <p:spPr>
          <a:xfrm>
            <a:off x="1017400" y="1635650"/>
            <a:ext cx="2978867" cy="510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400" dirty="0">
                <a:solidFill>
                  <a:schemeClr val="bg1"/>
                </a:solidFill>
                <a:latin typeface="Berlin Sans FB" panose="020E0602020502020306" pitchFamily="34" charset="0"/>
              </a:rPr>
              <a:t> Usado</a:t>
            </a:r>
            <a:endParaRPr kumimoji="0" lang="es-MX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erlin Sans FB" panose="020E0602020502020306" pitchFamily="34" charset="0"/>
              <a:sym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4B5031-171B-A15E-3FE7-050C0A08D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23" y="2174659"/>
            <a:ext cx="920677" cy="920677"/>
          </a:xfrm>
          <a:prstGeom prst="rect">
            <a:avLst/>
          </a:prstGeom>
        </p:spPr>
      </p:pic>
      <p:sp>
        <p:nvSpPr>
          <p:cNvPr id="12" name="Rectángulo: esquinas redondeadas 11">
            <a:hlinkClick r:id="rId8" action="ppaction://hlinksldjump"/>
            <a:extLst>
              <a:ext uri="{FF2B5EF4-FFF2-40B4-BE49-F238E27FC236}">
                <a16:creationId xmlns:a16="http://schemas.microsoft.com/office/drawing/2014/main" id="{B0D25CE9-1DE1-0245-DD0C-4C19C21AFAE6}"/>
              </a:ext>
            </a:extLst>
          </p:cNvPr>
          <p:cNvSpPr/>
          <p:nvPr/>
        </p:nvSpPr>
        <p:spPr>
          <a:xfrm>
            <a:off x="1017400" y="2506886"/>
            <a:ext cx="2978867" cy="510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400" dirty="0">
                <a:solidFill>
                  <a:schemeClr val="bg1"/>
                </a:solidFill>
                <a:latin typeface="Berlin Sans FB" panose="020E0602020502020306" pitchFamily="34" charset="0"/>
              </a:rPr>
              <a:t>Genérico</a:t>
            </a:r>
            <a:endParaRPr kumimoji="0" lang="es-MX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erlin Sans FB" panose="020E0602020502020306" pitchFamily="34" charset="0"/>
              <a:sym typeface="Calibri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03D0C51-A169-03AD-EE3C-5EF0603C2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23" y="3258390"/>
            <a:ext cx="920677" cy="920677"/>
          </a:xfrm>
          <a:prstGeom prst="rect">
            <a:avLst/>
          </a:prstGeom>
        </p:spPr>
      </p:pic>
      <p:sp>
        <p:nvSpPr>
          <p:cNvPr id="14" name="Rectángulo: esquinas redondeadas 13">
            <a:hlinkClick r:id="rId9" action="ppaction://hlinksldjump"/>
            <a:extLst>
              <a:ext uri="{FF2B5EF4-FFF2-40B4-BE49-F238E27FC236}">
                <a16:creationId xmlns:a16="http://schemas.microsoft.com/office/drawing/2014/main" id="{D91367B1-9E69-FD73-F729-BB8147F4520D}"/>
              </a:ext>
            </a:extLst>
          </p:cNvPr>
          <p:cNvSpPr/>
          <p:nvPr/>
        </p:nvSpPr>
        <p:spPr>
          <a:xfrm>
            <a:off x="1017400" y="3590617"/>
            <a:ext cx="2978867" cy="510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400" dirty="0">
                <a:solidFill>
                  <a:schemeClr val="bg1"/>
                </a:solidFill>
                <a:latin typeface="Berlin Sans FB" panose="020E0602020502020306" pitchFamily="34" charset="0"/>
              </a:rPr>
              <a:t> Enfriamiento</a:t>
            </a:r>
            <a:endParaRPr kumimoji="0" lang="es-MX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erlin Sans FB" panose="020E0602020502020306" pitchFamily="34" charset="0"/>
              <a:sym typeface="Calibri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97981E6-7892-D4D7-E838-588E1DFFD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1C1F4E43-FCB0-AC41-A790-64A7DEBDEECA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6A5B671-E98F-C1BF-5F5F-55CB518AD79F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26999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Autos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E35CA74-355D-3769-A8BE-5F2B593718E7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Ver detalle de imagen relacionada">
            <a:extLst>
              <a:ext uri="{FF2B5EF4-FFF2-40B4-BE49-F238E27FC236}">
                <a16:creationId xmlns:a16="http://schemas.microsoft.com/office/drawing/2014/main" id="{3CB8CCD8-4B0E-27AF-7701-627300EFC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619" y="62780"/>
            <a:ext cx="1255601" cy="125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agrama de flujo: proceso 8">
            <a:extLst>
              <a:ext uri="{FF2B5EF4-FFF2-40B4-BE49-F238E27FC236}">
                <a16:creationId xmlns:a16="http://schemas.microsoft.com/office/drawing/2014/main" id="{69F84F31-A652-BB86-AFF8-704981DDD1D5}"/>
              </a:ext>
            </a:extLst>
          </p:cNvPr>
          <p:cNvSpPr/>
          <p:nvPr/>
        </p:nvSpPr>
        <p:spPr>
          <a:xfrm>
            <a:off x="1906311" y="3191371"/>
            <a:ext cx="462844" cy="464795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Diagrama de flujo: proceso 9">
            <a:extLst>
              <a:ext uri="{FF2B5EF4-FFF2-40B4-BE49-F238E27FC236}">
                <a16:creationId xmlns:a16="http://schemas.microsoft.com/office/drawing/2014/main" id="{763D3D93-DD5C-7844-E063-0E58BBC53B42}"/>
              </a:ext>
            </a:extLst>
          </p:cNvPr>
          <p:cNvSpPr/>
          <p:nvPr/>
        </p:nvSpPr>
        <p:spPr>
          <a:xfrm>
            <a:off x="2480532" y="2907608"/>
            <a:ext cx="462844" cy="748558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Diagrama de flujo: proceso 10">
            <a:extLst>
              <a:ext uri="{FF2B5EF4-FFF2-40B4-BE49-F238E27FC236}">
                <a16:creationId xmlns:a16="http://schemas.microsoft.com/office/drawing/2014/main" id="{005FAAC1-4BE7-DBCC-368D-A414F050EBD3}"/>
              </a:ext>
            </a:extLst>
          </p:cNvPr>
          <p:cNvSpPr/>
          <p:nvPr/>
        </p:nvSpPr>
        <p:spPr>
          <a:xfrm>
            <a:off x="3054753" y="2659835"/>
            <a:ext cx="462844" cy="996331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Diagrama de flujo: proceso 11">
            <a:extLst>
              <a:ext uri="{FF2B5EF4-FFF2-40B4-BE49-F238E27FC236}">
                <a16:creationId xmlns:a16="http://schemas.microsoft.com/office/drawing/2014/main" id="{1E90E262-5ACF-07CF-F6CC-895AA0FBB19F}"/>
              </a:ext>
            </a:extLst>
          </p:cNvPr>
          <p:cNvSpPr/>
          <p:nvPr/>
        </p:nvSpPr>
        <p:spPr>
          <a:xfrm>
            <a:off x="3628973" y="2197438"/>
            <a:ext cx="462844" cy="1458728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3842247-AF8E-7214-097C-A238113E6788}"/>
              </a:ext>
            </a:extLst>
          </p:cNvPr>
          <p:cNvSpPr txBox="1">
            <a:spLocks/>
          </p:cNvSpPr>
          <p:nvPr/>
        </p:nvSpPr>
        <p:spPr>
          <a:xfrm>
            <a:off x="1876159" y="3650414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985934-F568-DC7D-C666-B5B34EECEEA4}"/>
              </a:ext>
            </a:extLst>
          </p:cNvPr>
          <p:cNvSpPr txBox="1">
            <a:spLocks/>
          </p:cNvSpPr>
          <p:nvPr/>
        </p:nvSpPr>
        <p:spPr>
          <a:xfrm>
            <a:off x="2469472" y="3650414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2020</a:t>
            </a:r>
            <a:endParaRPr lang="es-ES_tradnl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D749C16-846A-C0F9-CCE5-C3657A3C5E4C}"/>
              </a:ext>
            </a:extLst>
          </p:cNvPr>
          <p:cNvSpPr txBox="1">
            <a:spLocks/>
          </p:cNvSpPr>
          <p:nvPr/>
        </p:nvSpPr>
        <p:spPr>
          <a:xfrm>
            <a:off x="3062784" y="3650414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2021</a:t>
            </a:r>
            <a:endParaRPr lang="es-ES_tradnl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B926DF-EF22-A53E-1294-2A01AA694FB3}"/>
              </a:ext>
            </a:extLst>
          </p:cNvPr>
          <p:cNvSpPr txBox="1">
            <a:spLocks/>
          </p:cNvSpPr>
          <p:nvPr/>
        </p:nvSpPr>
        <p:spPr>
          <a:xfrm>
            <a:off x="3622229" y="3650414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2022</a:t>
            </a:r>
            <a:endParaRPr lang="es-ES_tradnl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F07602E-F8DD-EE16-3AA5-167E0E190287}"/>
              </a:ext>
            </a:extLst>
          </p:cNvPr>
          <p:cNvSpPr txBox="1">
            <a:spLocks/>
          </p:cNvSpPr>
          <p:nvPr/>
        </p:nvSpPr>
        <p:spPr>
          <a:xfrm>
            <a:off x="1861155" y="2829100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6,025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639AF6A-F6E3-1D5D-BDEF-3F9BF42CC216}"/>
              </a:ext>
            </a:extLst>
          </p:cNvPr>
          <p:cNvSpPr txBox="1">
            <a:spLocks/>
          </p:cNvSpPr>
          <p:nvPr/>
        </p:nvSpPr>
        <p:spPr>
          <a:xfrm>
            <a:off x="2397381" y="2575096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11,736</a:t>
            </a:r>
            <a:endParaRPr lang="es-ES_tradnl" sz="1600" b="1" dirty="0">
              <a:solidFill>
                <a:schemeClr val="bg2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B5F3541-F6CD-9AA7-798B-B34CD9160846}"/>
              </a:ext>
            </a:extLst>
          </p:cNvPr>
          <p:cNvSpPr txBox="1">
            <a:spLocks/>
          </p:cNvSpPr>
          <p:nvPr/>
        </p:nvSpPr>
        <p:spPr>
          <a:xfrm>
            <a:off x="2978763" y="2321092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14,947</a:t>
            </a:r>
            <a:endParaRPr lang="es-ES_tradnl" sz="1600" b="1" dirty="0">
              <a:solidFill>
                <a:schemeClr val="bg2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80BABCB-52B8-B22C-C279-7A221B775774}"/>
              </a:ext>
            </a:extLst>
          </p:cNvPr>
          <p:cNvSpPr txBox="1">
            <a:spLocks/>
          </p:cNvSpPr>
          <p:nvPr/>
        </p:nvSpPr>
        <p:spPr>
          <a:xfrm>
            <a:off x="3594012" y="1886464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23,504</a:t>
            </a:r>
            <a:endParaRPr lang="es-ES_tradnl" sz="1600" b="1" dirty="0">
              <a:solidFill>
                <a:schemeClr val="bg2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528AE9E-890D-0BA2-CA0A-004DE76BE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61" y="794591"/>
            <a:ext cx="618286" cy="70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5FE24740-AB1A-15BD-F0CD-DDCBB60CF18E}"/>
              </a:ext>
            </a:extLst>
          </p:cNvPr>
          <p:cNvSpPr/>
          <p:nvPr/>
        </p:nvSpPr>
        <p:spPr>
          <a:xfrm>
            <a:off x="427848" y="933363"/>
            <a:ext cx="2978867" cy="510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400" dirty="0">
                <a:solidFill>
                  <a:schemeClr val="bg1"/>
                </a:solidFill>
                <a:latin typeface="Berlin Sans FB" panose="020E0602020502020306" pitchFamily="34" charset="0"/>
              </a:rPr>
              <a:t>Usado</a:t>
            </a:r>
            <a:endParaRPr kumimoji="0" lang="es-MX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erlin Sans FB" panose="020E0602020502020306" pitchFamily="34" charset="0"/>
              <a:sym typeface="Calibri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01A1B7D-CD7D-386D-99F2-8717AE68206E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6579248" cy="21612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 por Línea de Negocio Últimos 3 Años – Proyección 2022 </a:t>
            </a:r>
          </a:p>
        </p:txBody>
      </p:sp>
      <p:sp>
        <p:nvSpPr>
          <p:cNvPr id="24" name="Diagrama de flujo: proceso 23">
            <a:extLst>
              <a:ext uri="{FF2B5EF4-FFF2-40B4-BE49-F238E27FC236}">
                <a16:creationId xmlns:a16="http://schemas.microsoft.com/office/drawing/2014/main" id="{D8959846-D3F7-AA27-365D-D11B245D80E7}"/>
              </a:ext>
            </a:extLst>
          </p:cNvPr>
          <p:cNvSpPr/>
          <p:nvPr/>
        </p:nvSpPr>
        <p:spPr>
          <a:xfrm>
            <a:off x="5671159" y="3200789"/>
            <a:ext cx="462844" cy="464795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Diagrama de flujo: proceso 24">
            <a:extLst>
              <a:ext uri="{FF2B5EF4-FFF2-40B4-BE49-F238E27FC236}">
                <a16:creationId xmlns:a16="http://schemas.microsoft.com/office/drawing/2014/main" id="{1B3BEF98-885B-DDA7-EAC9-DAA15DC91319}"/>
              </a:ext>
            </a:extLst>
          </p:cNvPr>
          <p:cNvSpPr/>
          <p:nvPr/>
        </p:nvSpPr>
        <p:spPr>
          <a:xfrm>
            <a:off x="6245380" y="2759829"/>
            <a:ext cx="462844" cy="905755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Diagrama de flujo: proceso 25">
            <a:extLst>
              <a:ext uri="{FF2B5EF4-FFF2-40B4-BE49-F238E27FC236}">
                <a16:creationId xmlns:a16="http://schemas.microsoft.com/office/drawing/2014/main" id="{02B82308-DE90-BF77-BB20-4FD9E6312996}"/>
              </a:ext>
            </a:extLst>
          </p:cNvPr>
          <p:cNvSpPr/>
          <p:nvPr/>
        </p:nvSpPr>
        <p:spPr>
          <a:xfrm>
            <a:off x="6819601" y="2060983"/>
            <a:ext cx="462844" cy="1604601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Diagrama de flujo: proceso 26">
            <a:extLst>
              <a:ext uri="{FF2B5EF4-FFF2-40B4-BE49-F238E27FC236}">
                <a16:creationId xmlns:a16="http://schemas.microsoft.com/office/drawing/2014/main" id="{89B580AB-0FEC-A6F5-7156-EB85F1F2D203}"/>
              </a:ext>
            </a:extLst>
          </p:cNvPr>
          <p:cNvSpPr/>
          <p:nvPr/>
        </p:nvSpPr>
        <p:spPr>
          <a:xfrm>
            <a:off x="7393821" y="1724017"/>
            <a:ext cx="462844" cy="1941567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50E2B2F-6110-9E70-563B-2825724D22A7}"/>
              </a:ext>
            </a:extLst>
          </p:cNvPr>
          <p:cNvSpPr txBox="1">
            <a:spLocks/>
          </p:cNvSpPr>
          <p:nvPr/>
        </p:nvSpPr>
        <p:spPr>
          <a:xfrm>
            <a:off x="5641007" y="3667346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2019</a:t>
            </a:r>
            <a:endParaRPr lang="es-ES_tradnl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0D679BAC-BB49-ECE0-D82B-ADE773A721B8}"/>
              </a:ext>
            </a:extLst>
          </p:cNvPr>
          <p:cNvSpPr txBox="1">
            <a:spLocks/>
          </p:cNvSpPr>
          <p:nvPr/>
        </p:nvSpPr>
        <p:spPr>
          <a:xfrm>
            <a:off x="6234320" y="3667346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2020</a:t>
            </a:r>
            <a:endParaRPr lang="es-ES_tradnl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92832D8-7D4E-17FD-DFC6-2C4B17D1AA6B}"/>
              </a:ext>
            </a:extLst>
          </p:cNvPr>
          <p:cNvSpPr txBox="1">
            <a:spLocks/>
          </p:cNvSpPr>
          <p:nvPr/>
        </p:nvSpPr>
        <p:spPr>
          <a:xfrm>
            <a:off x="6827632" y="3667346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2021</a:t>
            </a:r>
            <a:endParaRPr lang="es-ES_tradnl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5330DC9-A205-03F3-E2D1-3E6B0BC06BD6}"/>
              </a:ext>
            </a:extLst>
          </p:cNvPr>
          <p:cNvSpPr txBox="1">
            <a:spLocks/>
          </p:cNvSpPr>
          <p:nvPr/>
        </p:nvSpPr>
        <p:spPr>
          <a:xfrm>
            <a:off x="7387077" y="3667346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2022</a:t>
            </a:r>
            <a:endParaRPr lang="es-ES_tradnl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822CC5B-E396-4A91-90DC-D4EFEE99BED5}"/>
              </a:ext>
            </a:extLst>
          </p:cNvPr>
          <p:cNvSpPr txBox="1">
            <a:spLocks/>
          </p:cNvSpPr>
          <p:nvPr/>
        </p:nvSpPr>
        <p:spPr>
          <a:xfrm>
            <a:off x="5542845" y="2846032"/>
            <a:ext cx="706624" cy="19067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21,9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7B65E16-9583-4DD7-C60F-893B8D74E067}"/>
              </a:ext>
            </a:extLst>
          </p:cNvPr>
          <p:cNvSpPr txBox="1">
            <a:spLocks/>
          </p:cNvSpPr>
          <p:nvPr/>
        </p:nvSpPr>
        <p:spPr>
          <a:xfrm>
            <a:off x="6162229" y="2354959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42,8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6D45DCB-C614-1E62-C5B6-5CB0527F3CEB}"/>
              </a:ext>
            </a:extLst>
          </p:cNvPr>
          <p:cNvSpPr txBox="1">
            <a:spLocks/>
          </p:cNvSpPr>
          <p:nvPr/>
        </p:nvSpPr>
        <p:spPr>
          <a:xfrm>
            <a:off x="6743611" y="1830019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82,9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29596EB-2FCD-4E36-CD1C-26105BF7CA99}"/>
              </a:ext>
            </a:extLst>
          </p:cNvPr>
          <p:cNvSpPr txBox="1">
            <a:spLocks/>
          </p:cNvSpPr>
          <p:nvPr/>
        </p:nvSpPr>
        <p:spPr>
          <a:xfrm>
            <a:off x="7358860" y="1395391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108,1</a:t>
            </a: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B4434F87-A97E-EE1C-5EC8-F6CE94A83685}"/>
              </a:ext>
            </a:extLst>
          </p:cNvPr>
          <p:cNvSpPr txBox="1"/>
          <p:nvPr/>
        </p:nvSpPr>
        <p:spPr>
          <a:xfrm>
            <a:off x="2088448" y="3943484"/>
            <a:ext cx="199099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000" dirty="0">
                <a:solidFill>
                  <a:schemeClr val="tx2"/>
                </a:solidFill>
                <a:latin typeface="Berlin Sans FB" panose="020E0602020502020306" pitchFamily="34" charset="0"/>
              </a:rPr>
              <a:t>Piezas</a:t>
            </a: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D5B321CA-05DD-AE0C-85CC-92C0733FB076}"/>
              </a:ext>
            </a:extLst>
          </p:cNvPr>
          <p:cNvSpPr/>
          <p:nvPr/>
        </p:nvSpPr>
        <p:spPr>
          <a:xfrm>
            <a:off x="1828850" y="3943484"/>
            <a:ext cx="2596403" cy="515118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  <a:alpha val="31000"/>
                </a:schemeClr>
              </a:gs>
              <a:gs pos="5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399" dirty="0">
              <a:latin typeface="Berlin Sans FB" panose="020E0602020502020306" pitchFamily="34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4B1D6D86-082F-EC0A-8904-B62DE69FB60F}"/>
              </a:ext>
            </a:extLst>
          </p:cNvPr>
          <p:cNvSpPr/>
          <p:nvPr/>
        </p:nvSpPr>
        <p:spPr>
          <a:xfrm>
            <a:off x="5695295" y="3949127"/>
            <a:ext cx="2596403" cy="515118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  <a:alpha val="31000"/>
                </a:schemeClr>
              </a:gs>
              <a:gs pos="5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dirty="0" err="1">
                <a:solidFill>
                  <a:schemeClr val="bg1">
                    <a:lumMod val="75000"/>
                  </a:schemeClr>
                </a:solidFill>
                <a:latin typeface="Berlin Sans FB" panose="020E0602020502020306" pitchFamily="34" charset="0"/>
              </a:rPr>
              <a:t>Millones</a:t>
            </a:r>
            <a:r>
              <a:rPr lang="en-US" sz="2399" dirty="0">
                <a:solidFill>
                  <a:schemeClr val="bg1">
                    <a:lumMod val="75000"/>
                  </a:schemeClr>
                </a:solidFill>
                <a:latin typeface="Berlin Sans FB" panose="020E0602020502020306" pitchFamily="34" charset="0"/>
              </a:rPr>
              <a:t> de Pesos</a:t>
            </a:r>
          </a:p>
        </p:txBody>
      </p:sp>
      <p:sp>
        <p:nvSpPr>
          <p:cNvPr id="39" name="Forma libre: forma 38">
            <a:extLst>
              <a:ext uri="{FF2B5EF4-FFF2-40B4-BE49-F238E27FC236}">
                <a16:creationId xmlns:a16="http://schemas.microsoft.com/office/drawing/2014/main" id="{9E2AEBDC-11F8-FE04-BC85-27D552D7827F}"/>
              </a:ext>
            </a:extLst>
          </p:cNvPr>
          <p:cNvSpPr/>
          <p:nvPr/>
        </p:nvSpPr>
        <p:spPr>
          <a:xfrm>
            <a:off x="3411911" y="2487656"/>
            <a:ext cx="2179748" cy="1490133"/>
          </a:xfrm>
          <a:custGeom>
            <a:avLst/>
            <a:gdLst>
              <a:gd name="connsiteX0" fmla="*/ 0 w 2901244"/>
              <a:gd name="connsiteY0" fmla="*/ 1490133 h 1490133"/>
              <a:gd name="connsiteX1" fmla="*/ 1343377 w 2901244"/>
              <a:gd name="connsiteY1" fmla="*/ 1174044 h 1490133"/>
              <a:gd name="connsiteX2" fmla="*/ 2901244 w 2901244"/>
              <a:gd name="connsiteY2" fmla="*/ 0 h 1490133"/>
              <a:gd name="connsiteX3" fmla="*/ 2901244 w 2901244"/>
              <a:gd name="connsiteY3" fmla="*/ 0 h 149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244" h="1490133">
                <a:moveTo>
                  <a:pt x="0" y="1490133"/>
                </a:moveTo>
                <a:cubicBezTo>
                  <a:pt x="429918" y="1456266"/>
                  <a:pt x="859836" y="1422400"/>
                  <a:pt x="1343377" y="1174044"/>
                </a:cubicBezTo>
                <a:cubicBezTo>
                  <a:pt x="1826918" y="925688"/>
                  <a:pt x="2901244" y="0"/>
                  <a:pt x="2901244" y="0"/>
                </a:cubicBezTo>
                <a:lnTo>
                  <a:pt x="2901244" y="0"/>
                </a:lnTo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0" name="Forma libre: forma 39">
            <a:extLst>
              <a:ext uri="{FF2B5EF4-FFF2-40B4-BE49-F238E27FC236}">
                <a16:creationId xmlns:a16="http://schemas.microsoft.com/office/drawing/2014/main" id="{5E41D3C6-0041-979F-602D-9A784255F5BB}"/>
              </a:ext>
            </a:extLst>
          </p:cNvPr>
          <p:cNvSpPr/>
          <p:nvPr/>
        </p:nvSpPr>
        <p:spPr>
          <a:xfrm>
            <a:off x="7054852" y="2717612"/>
            <a:ext cx="2179748" cy="1231515"/>
          </a:xfrm>
          <a:custGeom>
            <a:avLst/>
            <a:gdLst>
              <a:gd name="connsiteX0" fmla="*/ 0 w 2901244"/>
              <a:gd name="connsiteY0" fmla="*/ 1490133 h 1490133"/>
              <a:gd name="connsiteX1" fmla="*/ 1343377 w 2901244"/>
              <a:gd name="connsiteY1" fmla="*/ 1174044 h 1490133"/>
              <a:gd name="connsiteX2" fmla="*/ 2901244 w 2901244"/>
              <a:gd name="connsiteY2" fmla="*/ 0 h 1490133"/>
              <a:gd name="connsiteX3" fmla="*/ 2901244 w 2901244"/>
              <a:gd name="connsiteY3" fmla="*/ 0 h 149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244" h="1490133">
                <a:moveTo>
                  <a:pt x="0" y="1490133"/>
                </a:moveTo>
                <a:cubicBezTo>
                  <a:pt x="429918" y="1456266"/>
                  <a:pt x="859836" y="1422400"/>
                  <a:pt x="1343377" y="1174044"/>
                </a:cubicBezTo>
                <a:cubicBezTo>
                  <a:pt x="1826918" y="925688"/>
                  <a:pt x="2901244" y="0"/>
                  <a:pt x="2901244" y="0"/>
                </a:cubicBezTo>
                <a:lnTo>
                  <a:pt x="2901244" y="0"/>
                </a:lnTo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F7AC011B-0EFC-9B41-0E0D-1B76284C4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42" name="Subtitle 2">
            <a:extLst>
              <a:ext uri="{FF2B5EF4-FFF2-40B4-BE49-F238E27FC236}">
                <a16:creationId xmlns:a16="http://schemas.microsoft.com/office/drawing/2014/main" id="{34CE7521-55C9-5E6B-628B-4A58B4D42F9B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1805402F-5268-F79E-0077-A160A2B5234B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84383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Autos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DBEE32-C7F7-1E0D-C5CA-5BC2E5A4B0BD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grama de flujo: proceso 3">
            <a:extLst>
              <a:ext uri="{FF2B5EF4-FFF2-40B4-BE49-F238E27FC236}">
                <a16:creationId xmlns:a16="http://schemas.microsoft.com/office/drawing/2014/main" id="{CE1AC956-46C8-392E-5D60-6DBFC6C4ED6D}"/>
              </a:ext>
            </a:extLst>
          </p:cNvPr>
          <p:cNvSpPr/>
          <p:nvPr/>
        </p:nvSpPr>
        <p:spPr>
          <a:xfrm>
            <a:off x="1883734" y="3055904"/>
            <a:ext cx="462844" cy="464795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6B3F7583-3879-2F75-2A81-92FA46B8BA87}"/>
              </a:ext>
            </a:extLst>
          </p:cNvPr>
          <p:cNvSpPr/>
          <p:nvPr/>
        </p:nvSpPr>
        <p:spPr>
          <a:xfrm>
            <a:off x="2457955" y="2772141"/>
            <a:ext cx="462844" cy="748558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Diagrama de flujo: proceso 6">
            <a:extLst>
              <a:ext uri="{FF2B5EF4-FFF2-40B4-BE49-F238E27FC236}">
                <a16:creationId xmlns:a16="http://schemas.microsoft.com/office/drawing/2014/main" id="{96363A6F-117C-22C5-BA9F-EFD0FAFD4370}"/>
              </a:ext>
            </a:extLst>
          </p:cNvPr>
          <p:cNvSpPr/>
          <p:nvPr/>
        </p:nvSpPr>
        <p:spPr>
          <a:xfrm>
            <a:off x="3032176" y="2524368"/>
            <a:ext cx="462844" cy="996331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Diagrama de flujo: proceso 7">
            <a:extLst>
              <a:ext uri="{FF2B5EF4-FFF2-40B4-BE49-F238E27FC236}">
                <a16:creationId xmlns:a16="http://schemas.microsoft.com/office/drawing/2014/main" id="{16348691-51B3-E836-9A73-C2A24572CB10}"/>
              </a:ext>
            </a:extLst>
          </p:cNvPr>
          <p:cNvSpPr/>
          <p:nvPr/>
        </p:nvSpPr>
        <p:spPr>
          <a:xfrm>
            <a:off x="3606396" y="2061971"/>
            <a:ext cx="462844" cy="1458728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49C525-4C4A-2091-1760-B5201BA9A089}"/>
              </a:ext>
            </a:extLst>
          </p:cNvPr>
          <p:cNvSpPr txBox="1">
            <a:spLocks/>
          </p:cNvSpPr>
          <p:nvPr/>
        </p:nvSpPr>
        <p:spPr>
          <a:xfrm>
            <a:off x="1853582" y="3661700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CD7831F-C64A-0885-76E8-CF08B3DF77D3}"/>
              </a:ext>
            </a:extLst>
          </p:cNvPr>
          <p:cNvSpPr txBox="1">
            <a:spLocks/>
          </p:cNvSpPr>
          <p:nvPr/>
        </p:nvSpPr>
        <p:spPr>
          <a:xfrm>
            <a:off x="2446895" y="3661700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0C8BE6-C334-245E-8E6A-D959B6B6D29B}"/>
              </a:ext>
            </a:extLst>
          </p:cNvPr>
          <p:cNvSpPr txBox="1">
            <a:spLocks/>
          </p:cNvSpPr>
          <p:nvPr/>
        </p:nvSpPr>
        <p:spPr>
          <a:xfrm>
            <a:off x="3040207" y="3661700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3EE53A-0838-E599-9384-6754A071FF61}"/>
              </a:ext>
            </a:extLst>
          </p:cNvPr>
          <p:cNvSpPr txBox="1">
            <a:spLocks/>
          </p:cNvSpPr>
          <p:nvPr/>
        </p:nvSpPr>
        <p:spPr>
          <a:xfrm>
            <a:off x="3599652" y="3661700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C53903-B38E-EB89-7462-250C68AAF435}"/>
              </a:ext>
            </a:extLst>
          </p:cNvPr>
          <p:cNvSpPr txBox="1">
            <a:spLocks/>
          </p:cNvSpPr>
          <p:nvPr/>
        </p:nvSpPr>
        <p:spPr>
          <a:xfrm>
            <a:off x="1807583" y="2755482"/>
            <a:ext cx="751113" cy="229922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13,840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606DE7E-256D-B5CE-D73A-53AC7D100A0F}"/>
              </a:ext>
            </a:extLst>
          </p:cNvPr>
          <p:cNvSpPr txBox="1">
            <a:spLocks/>
          </p:cNvSpPr>
          <p:nvPr/>
        </p:nvSpPr>
        <p:spPr>
          <a:xfrm>
            <a:off x="2346578" y="2484761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68,354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110B202-4E93-C254-67F7-B3F6922AC30B}"/>
              </a:ext>
            </a:extLst>
          </p:cNvPr>
          <p:cNvSpPr txBox="1">
            <a:spLocks/>
          </p:cNvSpPr>
          <p:nvPr/>
        </p:nvSpPr>
        <p:spPr>
          <a:xfrm>
            <a:off x="2890726" y="2212258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157,272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DBFE4FC-58FA-D60C-ED34-7417145C6D63}"/>
              </a:ext>
            </a:extLst>
          </p:cNvPr>
          <p:cNvSpPr txBox="1">
            <a:spLocks/>
          </p:cNvSpPr>
          <p:nvPr/>
        </p:nvSpPr>
        <p:spPr>
          <a:xfrm>
            <a:off x="3571435" y="1750997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190,868</a:t>
            </a:r>
          </a:p>
        </p:txBody>
      </p:sp>
      <p:pic>
        <p:nvPicPr>
          <p:cNvPr id="17" name="Picture 2" descr="Ver detalle de imagen relacionada">
            <a:extLst>
              <a:ext uri="{FF2B5EF4-FFF2-40B4-BE49-F238E27FC236}">
                <a16:creationId xmlns:a16="http://schemas.microsoft.com/office/drawing/2014/main" id="{AFE1B001-6BB5-BCCE-D152-64E8F646D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619" y="62780"/>
            <a:ext cx="1255601" cy="125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55D9705-95F1-9EDC-B1D0-F978E07B4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58" y="802734"/>
            <a:ext cx="649432" cy="7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01F8008E-4CC1-015C-7773-7D8A69E0CF4D}"/>
              </a:ext>
            </a:extLst>
          </p:cNvPr>
          <p:cNvSpPr/>
          <p:nvPr/>
        </p:nvSpPr>
        <p:spPr>
          <a:xfrm>
            <a:off x="463946" y="915358"/>
            <a:ext cx="2978867" cy="510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400" dirty="0">
                <a:solidFill>
                  <a:schemeClr val="bg1"/>
                </a:solidFill>
                <a:latin typeface="Berlin Sans FB" panose="020E0602020502020306" pitchFamily="34" charset="0"/>
              </a:rPr>
              <a:t> Genérico</a:t>
            </a:r>
            <a:endParaRPr kumimoji="0" lang="es-MX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erlin Sans FB" panose="020E0602020502020306" pitchFamily="34" charset="0"/>
              <a:sym typeface="Calibri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D510356-E4A7-32A7-B0AF-71CAF4FE2003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4993156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 por Línea de Negocio Últimos 3 Años – Proyección 2022 </a:t>
            </a:r>
          </a:p>
        </p:txBody>
      </p:sp>
      <p:sp>
        <p:nvSpPr>
          <p:cNvPr id="21" name="Diagrama de flujo: proceso 20">
            <a:extLst>
              <a:ext uri="{FF2B5EF4-FFF2-40B4-BE49-F238E27FC236}">
                <a16:creationId xmlns:a16="http://schemas.microsoft.com/office/drawing/2014/main" id="{985AC8DF-6A9A-C8E0-92D4-C6DBE5EA5226}"/>
              </a:ext>
            </a:extLst>
          </p:cNvPr>
          <p:cNvSpPr/>
          <p:nvPr/>
        </p:nvSpPr>
        <p:spPr>
          <a:xfrm>
            <a:off x="5738893" y="3061547"/>
            <a:ext cx="462844" cy="464795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Diagrama de flujo: proceso 21">
            <a:extLst>
              <a:ext uri="{FF2B5EF4-FFF2-40B4-BE49-F238E27FC236}">
                <a16:creationId xmlns:a16="http://schemas.microsoft.com/office/drawing/2014/main" id="{9FE9D0C1-E6D4-E784-D2CB-49E273107B02}"/>
              </a:ext>
            </a:extLst>
          </p:cNvPr>
          <p:cNvSpPr/>
          <p:nvPr/>
        </p:nvSpPr>
        <p:spPr>
          <a:xfrm>
            <a:off x="6313114" y="2530011"/>
            <a:ext cx="462844" cy="996331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3" name="Diagrama de flujo: proceso 22">
            <a:extLst>
              <a:ext uri="{FF2B5EF4-FFF2-40B4-BE49-F238E27FC236}">
                <a16:creationId xmlns:a16="http://schemas.microsoft.com/office/drawing/2014/main" id="{B16BDE9C-D2EB-BDFC-C2E7-227C80016D84}"/>
              </a:ext>
            </a:extLst>
          </p:cNvPr>
          <p:cNvSpPr/>
          <p:nvPr/>
        </p:nvSpPr>
        <p:spPr>
          <a:xfrm>
            <a:off x="6887335" y="1177046"/>
            <a:ext cx="462844" cy="2349296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Diagrama de flujo: proceso 23">
            <a:extLst>
              <a:ext uri="{FF2B5EF4-FFF2-40B4-BE49-F238E27FC236}">
                <a16:creationId xmlns:a16="http://schemas.microsoft.com/office/drawing/2014/main" id="{CADF979A-1787-C439-CA73-9DCDC8F822DD}"/>
              </a:ext>
            </a:extLst>
          </p:cNvPr>
          <p:cNvSpPr/>
          <p:nvPr/>
        </p:nvSpPr>
        <p:spPr>
          <a:xfrm>
            <a:off x="7461555" y="406092"/>
            <a:ext cx="462844" cy="3126914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F4B3A0E-BF1D-3759-8504-A97819C41085}"/>
              </a:ext>
            </a:extLst>
          </p:cNvPr>
          <p:cNvSpPr txBox="1">
            <a:spLocks/>
          </p:cNvSpPr>
          <p:nvPr/>
        </p:nvSpPr>
        <p:spPr>
          <a:xfrm>
            <a:off x="5708741" y="3667343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A14C9F1-16BE-6B25-A7DD-B7E043E4AFE7}"/>
              </a:ext>
            </a:extLst>
          </p:cNvPr>
          <p:cNvSpPr txBox="1">
            <a:spLocks/>
          </p:cNvSpPr>
          <p:nvPr/>
        </p:nvSpPr>
        <p:spPr>
          <a:xfrm>
            <a:off x="6302054" y="3667343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43043AB-11CE-7100-5A23-27D86C34A4FE}"/>
              </a:ext>
            </a:extLst>
          </p:cNvPr>
          <p:cNvSpPr txBox="1">
            <a:spLocks/>
          </p:cNvSpPr>
          <p:nvPr/>
        </p:nvSpPr>
        <p:spPr>
          <a:xfrm>
            <a:off x="6895366" y="3667343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56D5D88-0B97-2145-9139-E4A85F0DBCA1}"/>
              </a:ext>
            </a:extLst>
          </p:cNvPr>
          <p:cNvSpPr txBox="1">
            <a:spLocks/>
          </p:cNvSpPr>
          <p:nvPr/>
        </p:nvSpPr>
        <p:spPr>
          <a:xfrm>
            <a:off x="7454811" y="3667343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FCFEA14-6F6E-8EA3-FE68-D7C8910126E7}"/>
              </a:ext>
            </a:extLst>
          </p:cNvPr>
          <p:cNvSpPr txBox="1">
            <a:spLocks/>
          </p:cNvSpPr>
          <p:nvPr/>
        </p:nvSpPr>
        <p:spPr>
          <a:xfrm>
            <a:off x="5662742" y="2761125"/>
            <a:ext cx="751113" cy="229922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10,973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6E53AD5-E78E-AAB8-5C16-B4B93F78FE70}"/>
              </a:ext>
            </a:extLst>
          </p:cNvPr>
          <p:cNvSpPr txBox="1">
            <a:spLocks/>
          </p:cNvSpPr>
          <p:nvPr/>
        </p:nvSpPr>
        <p:spPr>
          <a:xfrm>
            <a:off x="6276167" y="2214351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54,2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983FBC5-986B-616E-4BB8-04149A431987}"/>
              </a:ext>
            </a:extLst>
          </p:cNvPr>
          <p:cNvSpPr txBox="1">
            <a:spLocks/>
          </p:cNvSpPr>
          <p:nvPr/>
        </p:nvSpPr>
        <p:spPr>
          <a:xfrm>
            <a:off x="6889972" y="851786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230,7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638DF9B-80F0-83E1-E645-17A5DBF9811A}"/>
              </a:ext>
            </a:extLst>
          </p:cNvPr>
          <p:cNvSpPr txBox="1">
            <a:spLocks/>
          </p:cNvSpPr>
          <p:nvPr/>
        </p:nvSpPr>
        <p:spPr>
          <a:xfrm>
            <a:off x="7415193" y="165313"/>
            <a:ext cx="865104" cy="169973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363,1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8D6F8665-A5C8-AC34-AB34-86023DB0CD0E}"/>
              </a:ext>
            </a:extLst>
          </p:cNvPr>
          <p:cNvSpPr/>
          <p:nvPr/>
        </p:nvSpPr>
        <p:spPr>
          <a:xfrm>
            <a:off x="1828850" y="3943484"/>
            <a:ext cx="2596403" cy="515118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  <a:alpha val="31000"/>
                </a:schemeClr>
              </a:gs>
              <a:gs pos="5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dirty="0">
                <a:solidFill>
                  <a:schemeClr val="bg1">
                    <a:lumMod val="75000"/>
                  </a:schemeClr>
                </a:solidFill>
                <a:latin typeface="Berlin Sans FB" panose="020E0602020502020306" pitchFamily="34" charset="0"/>
              </a:rPr>
              <a:t>Piezas</a:t>
            </a: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32F68F44-0AEC-6030-73EE-8D4DF3195A53}"/>
              </a:ext>
            </a:extLst>
          </p:cNvPr>
          <p:cNvSpPr/>
          <p:nvPr/>
        </p:nvSpPr>
        <p:spPr>
          <a:xfrm>
            <a:off x="5695295" y="3949127"/>
            <a:ext cx="2596403" cy="515118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  <a:alpha val="31000"/>
                </a:schemeClr>
              </a:gs>
              <a:gs pos="5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dirty="0" err="1">
                <a:solidFill>
                  <a:schemeClr val="bg1">
                    <a:lumMod val="75000"/>
                  </a:schemeClr>
                </a:solidFill>
                <a:latin typeface="Berlin Sans FB" panose="020E0602020502020306" pitchFamily="34" charset="0"/>
              </a:rPr>
              <a:t>Millones</a:t>
            </a:r>
            <a:r>
              <a:rPr lang="en-US" sz="2399" dirty="0">
                <a:solidFill>
                  <a:schemeClr val="bg1">
                    <a:lumMod val="75000"/>
                  </a:schemeClr>
                </a:solidFill>
                <a:latin typeface="Berlin Sans FB" panose="020E0602020502020306" pitchFamily="34" charset="0"/>
              </a:rPr>
              <a:t> de Pesos</a:t>
            </a:r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9E5BCBB9-0883-D18D-834A-D83DDB9197A0}"/>
              </a:ext>
            </a:extLst>
          </p:cNvPr>
          <p:cNvSpPr/>
          <p:nvPr/>
        </p:nvSpPr>
        <p:spPr>
          <a:xfrm>
            <a:off x="3209068" y="2543234"/>
            <a:ext cx="2179748" cy="1490133"/>
          </a:xfrm>
          <a:custGeom>
            <a:avLst/>
            <a:gdLst>
              <a:gd name="connsiteX0" fmla="*/ 0 w 2901244"/>
              <a:gd name="connsiteY0" fmla="*/ 1490133 h 1490133"/>
              <a:gd name="connsiteX1" fmla="*/ 1343377 w 2901244"/>
              <a:gd name="connsiteY1" fmla="*/ 1174044 h 1490133"/>
              <a:gd name="connsiteX2" fmla="*/ 2901244 w 2901244"/>
              <a:gd name="connsiteY2" fmla="*/ 0 h 1490133"/>
              <a:gd name="connsiteX3" fmla="*/ 2901244 w 2901244"/>
              <a:gd name="connsiteY3" fmla="*/ 0 h 149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244" h="1490133">
                <a:moveTo>
                  <a:pt x="0" y="1490133"/>
                </a:moveTo>
                <a:cubicBezTo>
                  <a:pt x="429918" y="1456266"/>
                  <a:pt x="859836" y="1422400"/>
                  <a:pt x="1343377" y="1174044"/>
                </a:cubicBezTo>
                <a:cubicBezTo>
                  <a:pt x="1826918" y="925688"/>
                  <a:pt x="2901244" y="0"/>
                  <a:pt x="2901244" y="0"/>
                </a:cubicBezTo>
                <a:lnTo>
                  <a:pt x="2901244" y="0"/>
                </a:lnTo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A6666D68-B5DE-6E71-AF9D-294D36207CBB}"/>
              </a:ext>
            </a:extLst>
          </p:cNvPr>
          <p:cNvSpPr/>
          <p:nvPr/>
        </p:nvSpPr>
        <p:spPr>
          <a:xfrm>
            <a:off x="6569647" y="2030566"/>
            <a:ext cx="2179748" cy="1490133"/>
          </a:xfrm>
          <a:custGeom>
            <a:avLst/>
            <a:gdLst>
              <a:gd name="connsiteX0" fmla="*/ 0 w 2901244"/>
              <a:gd name="connsiteY0" fmla="*/ 1490133 h 1490133"/>
              <a:gd name="connsiteX1" fmla="*/ 1343377 w 2901244"/>
              <a:gd name="connsiteY1" fmla="*/ 1174044 h 1490133"/>
              <a:gd name="connsiteX2" fmla="*/ 2901244 w 2901244"/>
              <a:gd name="connsiteY2" fmla="*/ 0 h 1490133"/>
              <a:gd name="connsiteX3" fmla="*/ 2901244 w 2901244"/>
              <a:gd name="connsiteY3" fmla="*/ 0 h 149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244" h="1490133">
                <a:moveTo>
                  <a:pt x="0" y="1490133"/>
                </a:moveTo>
                <a:cubicBezTo>
                  <a:pt x="429918" y="1456266"/>
                  <a:pt x="859836" y="1422400"/>
                  <a:pt x="1343377" y="1174044"/>
                </a:cubicBezTo>
                <a:cubicBezTo>
                  <a:pt x="1826918" y="925688"/>
                  <a:pt x="2901244" y="0"/>
                  <a:pt x="2901244" y="0"/>
                </a:cubicBezTo>
                <a:lnTo>
                  <a:pt x="2901244" y="0"/>
                </a:lnTo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276FBD8D-C068-1AE4-6E09-25960CEFA8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38" name="Subtitle 2">
            <a:extLst>
              <a:ext uri="{FF2B5EF4-FFF2-40B4-BE49-F238E27FC236}">
                <a16:creationId xmlns:a16="http://schemas.microsoft.com/office/drawing/2014/main" id="{D84BEBE8-064C-FDF3-4561-DE224DAAB2C8}"/>
              </a:ext>
            </a:extLst>
          </p:cNvPr>
          <p:cNvSpPr txBox="1">
            <a:spLocks/>
          </p:cNvSpPr>
          <p:nvPr/>
        </p:nvSpPr>
        <p:spPr>
          <a:xfrm>
            <a:off x="1629068" y="462500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0B91EFA5-5BBE-77A6-F22D-192561FAF45A}"/>
              </a:ext>
            </a:extLst>
          </p:cNvPr>
          <p:cNvSpPr txBox="1">
            <a:spLocks/>
          </p:cNvSpPr>
          <p:nvPr/>
        </p:nvSpPr>
        <p:spPr>
          <a:xfrm>
            <a:off x="1607805" y="478981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1318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Autos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616935-6757-4DC3-1718-1D553CB5288D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grama de flujo: proceso 3">
            <a:extLst>
              <a:ext uri="{FF2B5EF4-FFF2-40B4-BE49-F238E27FC236}">
                <a16:creationId xmlns:a16="http://schemas.microsoft.com/office/drawing/2014/main" id="{5FE92527-6C25-4305-5135-56B22FB7F926}"/>
              </a:ext>
            </a:extLst>
          </p:cNvPr>
          <p:cNvSpPr/>
          <p:nvPr/>
        </p:nvSpPr>
        <p:spPr>
          <a:xfrm>
            <a:off x="2006399" y="2625384"/>
            <a:ext cx="462844" cy="748558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EC10021C-B43E-7AFF-C273-49C1661FC5F8}"/>
              </a:ext>
            </a:extLst>
          </p:cNvPr>
          <p:cNvSpPr/>
          <p:nvPr/>
        </p:nvSpPr>
        <p:spPr>
          <a:xfrm>
            <a:off x="2580620" y="2377611"/>
            <a:ext cx="462844" cy="996331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Diagrama de flujo: proceso 6">
            <a:extLst>
              <a:ext uri="{FF2B5EF4-FFF2-40B4-BE49-F238E27FC236}">
                <a16:creationId xmlns:a16="http://schemas.microsoft.com/office/drawing/2014/main" id="{1605B563-F0E6-7461-CF4B-74ACB1E48B52}"/>
              </a:ext>
            </a:extLst>
          </p:cNvPr>
          <p:cNvSpPr/>
          <p:nvPr/>
        </p:nvSpPr>
        <p:spPr>
          <a:xfrm>
            <a:off x="3154840" y="2188555"/>
            <a:ext cx="462844" cy="1205560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80E634-803A-1B05-AA14-F0FD24566DDB}"/>
              </a:ext>
            </a:extLst>
          </p:cNvPr>
          <p:cNvSpPr txBox="1">
            <a:spLocks/>
          </p:cNvSpPr>
          <p:nvPr/>
        </p:nvSpPr>
        <p:spPr>
          <a:xfrm>
            <a:off x="1995339" y="3514943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8BD3C7-310E-778B-6A3B-6BA48E12C2BE}"/>
              </a:ext>
            </a:extLst>
          </p:cNvPr>
          <p:cNvSpPr txBox="1">
            <a:spLocks/>
          </p:cNvSpPr>
          <p:nvPr/>
        </p:nvSpPr>
        <p:spPr>
          <a:xfrm>
            <a:off x="2588651" y="3514943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FE1142-3289-83E7-90BC-0EFDDBCC85A1}"/>
              </a:ext>
            </a:extLst>
          </p:cNvPr>
          <p:cNvSpPr txBox="1">
            <a:spLocks/>
          </p:cNvSpPr>
          <p:nvPr/>
        </p:nvSpPr>
        <p:spPr>
          <a:xfrm>
            <a:off x="3148096" y="3514943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B007AD-03BD-34EB-716A-D0145F78E84C}"/>
              </a:ext>
            </a:extLst>
          </p:cNvPr>
          <p:cNvSpPr txBox="1">
            <a:spLocks/>
          </p:cNvSpPr>
          <p:nvPr/>
        </p:nvSpPr>
        <p:spPr>
          <a:xfrm>
            <a:off x="1895022" y="2338004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5,506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F10506-B07A-5B8C-905A-879CD55D2336}"/>
              </a:ext>
            </a:extLst>
          </p:cNvPr>
          <p:cNvSpPr txBox="1">
            <a:spLocks/>
          </p:cNvSpPr>
          <p:nvPr/>
        </p:nvSpPr>
        <p:spPr>
          <a:xfrm>
            <a:off x="2439170" y="2065501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9,820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F029BA-430E-44AB-98EC-154788541C3A}"/>
              </a:ext>
            </a:extLst>
          </p:cNvPr>
          <p:cNvSpPr txBox="1">
            <a:spLocks/>
          </p:cNvSpPr>
          <p:nvPr/>
        </p:nvSpPr>
        <p:spPr>
          <a:xfrm>
            <a:off x="3063572" y="1825758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11,180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16549CFF-944A-2540-9C75-0CE5F42C0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00" y="862734"/>
            <a:ext cx="71437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CD441EB4-7FEB-BE53-613D-545F151FE1B5}"/>
              </a:ext>
            </a:extLst>
          </p:cNvPr>
          <p:cNvSpPr/>
          <p:nvPr/>
        </p:nvSpPr>
        <p:spPr>
          <a:xfrm>
            <a:off x="475976" y="963812"/>
            <a:ext cx="2978867" cy="510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400" dirty="0">
                <a:solidFill>
                  <a:schemeClr val="bg1"/>
                </a:solidFill>
                <a:latin typeface="Berlin Sans FB" panose="020E0602020502020306" pitchFamily="34" charset="0"/>
              </a:rPr>
              <a:t> Enfriamiento</a:t>
            </a:r>
            <a:endParaRPr kumimoji="0" lang="es-MX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erlin Sans FB" panose="020E0602020502020306" pitchFamily="34" charset="0"/>
              <a:sym typeface="Calibr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7C3568-D3F1-A0B2-41E8-751BF283E4D1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4993156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 por Línea de Negocio Últimos 3 Años – Proyección 2022 </a:t>
            </a:r>
          </a:p>
        </p:txBody>
      </p:sp>
      <p:sp>
        <p:nvSpPr>
          <p:cNvPr id="18" name="Diagrama de flujo: proceso 17">
            <a:extLst>
              <a:ext uri="{FF2B5EF4-FFF2-40B4-BE49-F238E27FC236}">
                <a16:creationId xmlns:a16="http://schemas.microsoft.com/office/drawing/2014/main" id="{1D5C1714-ACE4-050B-E962-9729C1CCCC61}"/>
              </a:ext>
            </a:extLst>
          </p:cNvPr>
          <p:cNvSpPr/>
          <p:nvPr/>
        </p:nvSpPr>
        <p:spPr>
          <a:xfrm>
            <a:off x="5601913" y="2496683"/>
            <a:ext cx="462844" cy="996331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Diagrama de flujo: proceso 18">
            <a:extLst>
              <a:ext uri="{FF2B5EF4-FFF2-40B4-BE49-F238E27FC236}">
                <a16:creationId xmlns:a16="http://schemas.microsoft.com/office/drawing/2014/main" id="{52925F62-5776-3C8E-342B-7D229A11CB9A}"/>
              </a:ext>
            </a:extLst>
          </p:cNvPr>
          <p:cNvSpPr/>
          <p:nvPr/>
        </p:nvSpPr>
        <p:spPr>
          <a:xfrm>
            <a:off x="6176134" y="1727953"/>
            <a:ext cx="462844" cy="1765061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Diagrama de flujo: proceso 19">
            <a:extLst>
              <a:ext uri="{FF2B5EF4-FFF2-40B4-BE49-F238E27FC236}">
                <a16:creationId xmlns:a16="http://schemas.microsoft.com/office/drawing/2014/main" id="{5E0F3383-DF51-6EF9-48AD-66DF7E44702C}"/>
              </a:ext>
            </a:extLst>
          </p:cNvPr>
          <p:cNvSpPr/>
          <p:nvPr/>
        </p:nvSpPr>
        <p:spPr>
          <a:xfrm>
            <a:off x="6750354" y="1551447"/>
            <a:ext cx="462844" cy="1941567"/>
          </a:xfrm>
          <a:prstGeom prst="flowChartProcess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123D0A8-EA01-B96A-112B-840B60C4FC01}"/>
              </a:ext>
            </a:extLst>
          </p:cNvPr>
          <p:cNvSpPr txBox="1">
            <a:spLocks/>
          </p:cNvSpPr>
          <p:nvPr/>
        </p:nvSpPr>
        <p:spPr>
          <a:xfrm>
            <a:off x="5590853" y="3520586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A793E29-6C9B-1891-D27C-ABC8BF08CBDD}"/>
              </a:ext>
            </a:extLst>
          </p:cNvPr>
          <p:cNvSpPr txBox="1">
            <a:spLocks/>
          </p:cNvSpPr>
          <p:nvPr/>
        </p:nvSpPr>
        <p:spPr>
          <a:xfrm>
            <a:off x="6184165" y="3520586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E27C7D7-CE43-AFF5-467B-4744E56FDBFD}"/>
              </a:ext>
            </a:extLst>
          </p:cNvPr>
          <p:cNvSpPr txBox="1">
            <a:spLocks/>
          </p:cNvSpPr>
          <p:nvPr/>
        </p:nvSpPr>
        <p:spPr>
          <a:xfrm>
            <a:off x="6743610" y="3520586"/>
            <a:ext cx="623465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607FAB0-6FB7-1A09-807C-DAF603B840EF}"/>
              </a:ext>
            </a:extLst>
          </p:cNvPr>
          <p:cNvSpPr txBox="1">
            <a:spLocks/>
          </p:cNvSpPr>
          <p:nvPr/>
        </p:nvSpPr>
        <p:spPr>
          <a:xfrm>
            <a:off x="5579081" y="2219855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7,6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A027BF0-75F2-B9AD-DF07-74DA516C08A1}"/>
              </a:ext>
            </a:extLst>
          </p:cNvPr>
          <p:cNvSpPr txBox="1">
            <a:spLocks/>
          </p:cNvSpPr>
          <p:nvPr/>
        </p:nvSpPr>
        <p:spPr>
          <a:xfrm>
            <a:off x="6172909" y="1413105"/>
            <a:ext cx="831241" cy="26297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23,8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6966CE5-AEC5-5E1A-A755-65C23D1F85DC}"/>
              </a:ext>
            </a:extLst>
          </p:cNvPr>
          <p:cNvSpPr txBox="1">
            <a:spLocks/>
          </p:cNvSpPr>
          <p:nvPr/>
        </p:nvSpPr>
        <p:spPr>
          <a:xfrm>
            <a:off x="6803519" y="1268970"/>
            <a:ext cx="831241" cy="218504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b="1" dirty="0">
                <a:solidFill>
                  <a:schemeClr val="bg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33,2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9472C8C6-E939-1F5D-65D8-FC0E7A9E6028}"/>
              </a:ext>
            </a:extLst>
          </p:cNvPr>
          <p:cNvSpPr/>
          <p:nvPr/>
        </p:nvSpPr>
        <p:spPr>
          <a:xfrm>
            <a:off x="1828850" y="3943484"/>
            <a:ext cx="2596403" cy="515118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  <a:alpha val="31000"/>
                </a:schemeClr>
              </a:gs>
              <a:gs pos="5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dirty="0">
                <a:solidFill>
                  <a:schemeClr val="bg1">
                    <a:lumMod val="75000"/>
                  </a:schemeClr>
                </a:solidFill>
                <a:latin typeface="Berlin Sans FB" panose="020E0602020502020306" pitchFamily="34" charset="0"/>
              </a:rPr>
              <a:t>Piezas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CA478513-5815-B603-D056-37C759E98F80}"/>
              </a:ext>
            </a:extLst>
          </p:cNvPr>
          <p:cNvSpPr/>
          <p:nvPr/>
        </p:nvSpPr>
        <p:spPr>
          <a:xfrm>
            <a:off x="5695295" y="3949127"/>
            <a:ext cx="2596403" cy="515118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  <a:alpha val="31000"/>
                </a:schemeClr>
              </a:gs>
              <a:gs pos="5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dirty="0" err="1">
                <a:solidFill>
                  <a:schemeClr val="bg1">
                    <a:lumMod val="75000"/>
                  </a:schemeClr>
                </a:solidFill>
                <a:latin typeface="Berlin Sans FB" panose="020E0602020502020306" pitchFamily="34" charset="0"/>
              </a:rPr>
              <a:t>Millones</a:t>
            </a:r>
            <a:r>
              <a:rPr lang="en-US" sz="2399" dirty="0">
                <a:solidFill>
                  <a:schemeClr val="bg1">
                    <a:lumMod val="75000"/>
                  </a:schemeClr>
                </a:solidFill>
                <a:latin typeface="Berlin Sans FB" panose="020E0602020502020306" pitchFamily="34" charset="0"/>
              </a:rPr>
              <a:t> de Pesos</a:t>
            </a:r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35123D90-F95B-8ABF-AA35-2E8B070E830E}"/>
              </a:ext>
            </a:extLst>
          </p:cNvPr>
          <p:cNvSpPr/>
          <p:nvPr/>
        </p:nvSpPr>
        <p:spPr>
          <a:xfrm>
            <a:off x="2773414" y="2432397"/>
            <a:ext cx="2179748" cy="1490133"/>
          </a:xfrm>
          <a:custGeom>
            <a:avLst/>
            <a:gdLst>
              <a:gd name="connsiteX0" fmla="*/ 0 w 2901244"/>
              <a:gd name="connsiteY0" fmla="*/ 1490133 h 1490133"/>
              <a:gd name="connsiteX1" fmla="*/ 1343377 w 2901244"/>
              <a:gd name="connsiteY1" fmla="*/ 1174044 h 1490133"/>
              <a:gd name="connsiteX2" fmla="*/ 2901244 w 2901244"/>
              <a:gd name="connsiteY2" fmla="*/ 0 h 1490133"/>
              <a:gd name="connsiteX3" fmla="*/ 2901244 w 2901244"/>
              <a:gd name="connsiteY3" fmla="*/ 0 h 149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244" h="1490133">
                <a:moveTo>
                  <a:pt x="0" y="1490133"/>
                </a:moveTo>
                <a:cubicBezTo>
                  <a:pt x="429918" y="1456266"/>
                  <a:pt x="859836" y="1422400"/>
                  <a:pt x="1343377" y="1174044"/>
                </a:cubicBezTo>
                <a:cubicBezTo>
                  <a:pt x="1826918" y="925688"/>
                  <a:pt x="2901244" y="0"/>
                  <a:pt x="2901244" y="0"/>
                </a:cubicBezTo>
                <a:lnTo>
                  <a:pt x="2901244" y="0"/>
                </a:lnTo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384A652F-1B49-6B92-D38E-FEEA36AD5CDB}"/>
              </a:ext>
            </a:extLst>
          </p:cNvPr>
          <p:cNvSpPr/>
          <p:nvPr/>
        </p:nvSpPr>
        <p:spPr>
          <a:xfrm>
            <a:off x="6865529" y="2530011"/>
            <a:ext cx="2179748" cy="1490133"/>
          </a:xfrm>
          <a:custGeom>
            <a:avLst/>
            <a:gdLst>
              <a:gd name="connsiteX0" fmla="*/ 0 w 2901244"/>
              <a:gd name="connsiteY0" fmla="*/ 1490133 h 1490133"/>
              <a:gd name="connsiteX1" fmla="*/ 1343377 w 2901244"/>
              <a:gd name="connsiteY1" fmla="*/ 1174044 h 1490133"/>
              <a:gd name="connsiteX2" fmla="*/ 2901244 w 2901244"/>
              <a:gd name="connsiteY2" fmla="*/ 0 h 1490133"/>
              <a:gd name="connsiteX3" fmla="*/ 2901244 w 2901244"/>
              <a:gd name="connsiteY3" fmla="*/ 0 h 149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244" h="1490133">
                <a:moveTo>
                  <a:pt x="0" y="1490133"/>
                </a:moveTo>
                <a:cubicBezTo>
                  <a:pt x="429918" y="1456266"/>
                  <a:pt x="859836" y="1422400"/>
                  <a:pt x="1343377" y="1174044"/>
                </a:cubicBezTo>
                <a:cubicBezTo>
                  <a:pt x="1826918" y="925688"/>
                  <a:pt x="2901244" y="0"/>
                  <a:pt x="2901244" y="0"/>
                </a:cubicBezTo>
                <a:lnTo>
                  <a:pt x="2901244" y="0"/>
                </a:lnTo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48BEF175-C12E-0C69-2924-7A7742FA1D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12ADE1AA-C65D-3AA6-A6E4-70DAD0A73A93}"/>
              </a:ext>
            </a:extLst>
          </p:cNvPr>
          <p:cNvSpPr txBox="1">
            <a:spLocks/>
          </p:cNvSpPr>
          <p:nvPr/>
        </p:nvSpPr>
        <p:spPr>
          <a:xfrm>
            <a:off x="1895022" y="4624059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17013E01-F780-A45E-8497-B8A0FC4CA718}"/>
              </a:ext>
            </a:extLst>
          </p:cNvPr>
          <p:cNvSpPr txBox="1">
            <a:spLocks/>
          </p:cNvSpPr>
          <p:nvPr/>
        </p:nvSpPr>
        <p:spPr>
          <a:xfrm>
            <a:off x="1873759" y="4788866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8477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Autos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Marcador de posición de imagen 4" descr="Una estación de trenes&#10;&#10;Descripción generada automáticamente con confianza media">
            <a:extLst>
              <a:ext uri="{FF2B5EF4-FFF2-40B4-BE49-F238E27FC236}">
                <a16:creationId xmlns:a16="http://schemas.microsoft.com/office/drawing/2014/main" id="{B9EAB0F0-2C55-0783-8833-F61CA0E63C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24" b="30648"/>
          <a:stretch/>
        </p:blipFill>
        <p:spPr>
          <a:xfrm>
            <a:off x="0" y="2161850"/>
            <a:ext cx="7557026" cy="19822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C7D3BEC-AE09-D3EE-262D-8D02A43C47AE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6">
            <a:extLst>
              <a:ext uri="{FF2B5EF4-FFF2-40B4-BE49-F238E27FC236}">
                <a16:creationId xmlns:a16="http://schemas.microsoft.com/office/drawing/2014/main" id="{D61E8C52-B0A3-E2A5-14A7-1753BD725942}"/>
              </a:ext>
            </a:extLst>
          </p:cNvPr>
          <p:cNvGrpSpPr/>
          <p:nvPr/>
        </p:nvGrpSpPr>
        <p:grpSpPr>
          <a:xfrm>
            <a:off x="87995" y="843182"/>
            <a:ext cx="4628695" cy="575659"/>
            <a:chOff x="4113734" y="1462930"/>
            <a:chExt cx="8611851" cy="1122088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A939944B-D803-348C-3013-AC06ED109141}"/>
                </a:ext>
              </a:extLst>
            </p:cNvPr>
            <p:cNvSpPr/>
            <p:nvPr/>
          </p:nvSpPr>
          <p:spPr>
            <a:xfrm>
              <a:off x="4690885" y="1471730"/>
              <a:ext cx="8034700" cy="1104489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399" dirty="0">
                <a:latin typeface="Century Gothic" panose="020B0502020202020204" pitchFamily="34" charset="0"/>
              </a:endParaRPr>
            </a:p>
          </p:txBody>
        </p:sp>
        <p:sp>
          <p:nvSpPr>
            <p:cNvPr id="8" name="Oval 102">
              <a:extLst>
                <a:ext uri="{FF2B5EF4-FFF2-40B4-BE49-F238E27FC236}">
                  <a16:creationId xmlns:a16="http://schemas.microsoft.com/office/drawing/2014/main" id="{4EF2E37C-22F0-A239-DA0B-C1D00BE94A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3734" y="1462930"/>
              <a:ext cx="1122088" cy="112208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399" kern="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0814012E-CF8D-FE2D-9504-DD9DBC8EC283}"/>
              </a:ext>
            </a:extLst>
          </p:cNvPr>
          <p:cNvSpPr txBox="1"/>
          <p:nvPr/>
        </p:nvSpPr>
        <p:spPr>
          <a:xfrm>
            <a:off x="711200" y="909924"/>
            <a:ext cx="4695325" cy="4615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399" dirty="0">
                <a:solidFill>
                  <a:schemeClr val="tx2"/>
                </a:solidFill>
                <a:latin typeface="Berlin Sans FB" panose="020E0602020502020306" pitchFamily="34" charset="0"/>
              </a:rPr>
              <a:t>Control Calidad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0C22D7C-550C-7DE8-18CB-1B8026D5015C}"/>
              </a:ext>
            </a:extLst>
          </p:cNvPr>
          <p:cNvSpPr txBox="1">
            <a:spLocks/>
          </p:cNvSpPr>
          <p:nvPr/>
        </p:nvSpPr>
        <p:spPr>
          <a:xfrm>
            <a:off x="4335437" y="1440206"/>
            <a:ext cx="1409989" cy="475342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sz="20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Salida</a:t>
            </a:r>
          </a:p>
          <a:p>
            <a:endParaRPr lang="es-ES_tradnl" sz="20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B6B8BB-EDF3-05F7-A5B7-EF38DFC299A1}"/>
              </a:ext>
            </a:extLst>
          </p:cNvPr>
          <p:cNvSpPr txBox="1">
            <a:spLocks/>
          </p:cNvSpPr>
          <p:nvPr/>
        </p:nvSpPr>
        <p:spPr>
          <a:xfrm>
            <a:off x="239708" y="1440206"/>
            <a:ext cx="1646851" cy="55032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 Recibo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B18F57-42F1-F8BD-BA39-1175EF117FFC}"/>
              </a:ext>
            </a:extLst>
          </p:cNvPr>
          <p:cNvSpPr txBox="1">
            <a:spLocks/>
          </p:cNvSpPr>
          <p:nvPr/>
        </p:nvSpPr>
        <p:spPr>
          <a:xfrm>
            <a:off x="2055688" y="1440206"/>
            <a:ext cx="2110620" cy="467240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sz="20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_tradnl" sz="20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Control Interno</a:t>
            </a:r>
          </a:p>
          <a:p>
            <a:endParaRPr lang="es-ES_tradnl" sz="20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endParaRPr lang="es-ES_tradnl" sz="20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E09EFAC-C88B-C91E-6BBA-26760E974485}"/>
              </a:ext>
            </a:extLst>
          </p:cNvPr>
          <p:cNvSpPr txBox="1">
            <a:spLocks/>
          </p:cNvSpPr>
          <p:nvPr/>
        </p:nvSpPr>
        <p:spPr>
          <a:xfrm>
            <a:off x="6117756" y="1440206"/>
            <a:ext cx="2927909" cy="52433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sz="20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endParaRPr lang="es-ES_tradnl" sz="20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Seguimiento Post- Venta</a:t>
            </a:r>
          </a:p>
          <a:p>
            <a:endParaRPr lang="es-ES_tradnl" sz="20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endParaRPr lang="es-ES_tradnl" sz="20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3405014-E878-BBB2-6430-85A19F900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408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Autos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Imagen 2" descr="Pantalla de celular con imagen de la pantalla de un computador&#10;&#10;Descripción generada automáticamente con confianza media">
            <a:extLst>
              <a:ext uri="{FF2B5EF4-FFF2-40B4-BE49-F238E27FC236}">
                <a16:creationId xmlns:a16="http://schemas.microsoft.com/office/drawing/2014/main" id="{ACDF078C-8AFC-1FE9-CF74-F4BAE3050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794" y="1037145"/>
            <a:ext cx="1623098" cy="200083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6CEEBCB-D6C0-82C3-CB81-D055C6CC6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69" y="0"/>
            <a:ext cx="3165230" cy="8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617202-C90C-65F2-CEEA-7E2F3783AC4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106">
            <a:extLst>
              <a:ext uri="{FF2B5EF4-FFF2-40B4-BE49-F238E27FC236}">
                <a16:creationId xmlns:a16="http://schemas.microsoft.com/office/drawing/2014/main" id="{0189407D-3096-0BAB-B472-FCD451876A56}"/>
              </a:ext>
            </a:extLst>
          </p:cNvPr>
          <p:cNvGrpSpPr/>
          <p:nvPr/>
        </p:nvGrpSpPr>
        <p:grpSpPr>
          <a:xfrm>
            <a:off x="161371" y="1033041"/>
            <a:ext cx="4628695" cy="523326"/>
            <a:chOff x="4113734" y="1462930"/>
            <a:chExt cx="8611851" cy="1122088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49F244E8-831C-D4C9-33F4-A97FBC847831}"/>
                </a:ext>
              </a:extLst>
            </p:cNvPr>
            <p:cNvSpPr/>
            <p:nvPr/>
          </p:nvSpPr>
          <p:spPr>
            <a:xfrm>
              <a:off x="4690885" y="1471730"/>
              <a:ext cx="8034700" cy="1104489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399" dirty="0">
                <a:latin typeface="Century Gothic" panose="020B0502020202020204" pitchFamily="34" charset="0"/>
              </a:endParaRPr>
            </a:p>
          </p:txBody>
        </p:sp>
        <p:sp>
          <p:nvSpPr>
            <p:cNvPr id="9" name="Oval 102">
              <a:extLst>
                <a:ext uri="{FF2B5EF4-FFF2-40B4-BE49-F238E27FC236}">
                  <a16:creationId xmlns:a16="http://schemas.microsoft.com/office/drawing/2014/main" id="{C8DC582F-47AA-D263-82F4-C13E591079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3734" y="1462930"/>
              <a:ext cx="1122088" cy="112208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399" kern="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12">
            <a:extLst>
              <a:ext uri="{FF2B5EF4-FFF2-40B4-BE49-F238E27FC236}">
                <a16:creationId xmlns:a16="http://schemas.microsoft.com/office/drawing/2014/main" id="{D9F5BFE6-5A9E-CB79-B9BF-A656C5918F8E}"/>
              </a:ext>
            </a:extLst>
          </p:cNvPr>
          <p:cNvSpPr txBox="1"/>
          <p:nvPr/>
        </p:nvSpPr>
        <p:spPr>
          <a:xfrm>
            <a:off x="885386" y="1035708"/>
            <a:ext cx="825861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399" dirty="0">
                <a:solidFill>
                  <a:schemeClr val="tx2"/>
                </a:solidFill>
                <a:latin typeface="Berlin Sans FB" panose="020E0602020502020306" pitchFamily="34" charset="0"/>
              </a:rPr>
              <a:t>Innovación / Digitalización </a:t>
            </a:r>
            <a:r>
              <a:rPr lang="es-MX" sz="2800" dirty="0">
                <a:solidFill>
                  <a:schemeClr val="tx2"/>
                </a:solidFill>
                <a:latin typeface="Berlin Sans FB" panose="020E0602020502020306" pitchFamily="34" charset="0"/>
              </a:rPr>
              <a:t>3</a:t>
            </a:r>
            <a:r>
              <a:rPr lang="es-MX" sz="2399" dirty="0">
                <a:solidFill>
                  <a:schemeClr val="tx2"/>
                </a:solidFill>
                <a:latin typeface="Berlin Sans FB" panose="020E0602020502020306" pitchFamily="34" charset="0"/>
              </a:rPr>
              <a:t>D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1E39A25-E78E-5B3E-C259-279F1D7291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7" t="8107" r="48774" b="6003"/>
          <a:stretch/>
        </p:blipFill>
        <p:spPr>
          <a:xfrm rot="18529853">
            <a:off x="2173381" y="1930455"/>
            <a:ext cx="1133588" cy="10010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FFA842A-323B-A095-F73A-10CA670760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029" t="8107" r="6249" b="6003"/>
          <a:stretch/>
        </p:blipFill>
        <p:spPr>
          <a:xfrm rot="1621016">
            <a:off x="3355434" y="2002155"/>
            <a:ext cx="993491" cy="10688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CE9D95A-11A1-8D8F-0B90-BB4DFA50F3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263" y="3366484"/>
            <a:ext cx="1043012" cy="85605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7F6E49B-A5F8-062D-D958-1359370F3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4020" y="3216457"/>
            <a:ext cx="4084749" cy="1446682"/>
          </a:xfrm>
          <a:prstGeom prst="rect">
            <a:avLst/>
          </a:prstGeom>
        </p:spPr>
      </p:pic>
      <p:pic>
        <p:nvPicPr>
          <p:cNvPr id="15" name="Imagen 1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F7A77472-9764-4626-D9C3-36C743F342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503" y="2057521"/>
            <a:ext cx="1416715" cy="873654"/>
          </a:xfrm>
          <a:prstGeom prst="rect">
            <a:avLst/>
          </a:prstGeom>
        </p:spPr>
      </p:pic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91FF2F6B-D944-8211-3A72-C53521854941}"/>
              </a:ext>
            </a:extLst>
          </p:cNvPr>
          <p:cNvSpPr txBox="1">
            <a:spLocks/>
          </p:cNvSpPr>
          <p:nvPr/>
        </p:nvSpPr>
        <p:spPr>
          <a:xfrm>
            <a:off x="6673147" y="1468780"/>
            <a:ext cx="2406135" cy="3097335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Toma de Fotografía</a:t>
            </a:r>
          </a:p>
          <a:p>
            <a:pPr marL="0" indent="0">
              <a:buNone/>
            </a:pP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Digitalización 3D</a:t>
            </a:r>
          </a:p>
          <a:p>
            <a:pPr marL="0" indent="0">
              <a:buNone/>
            </a:pP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Alineado de modelos 3D</a:t>
            </a:r>
          </a:p>
          <a:p>
            <a:pPr marL="0" indent="0">
              <a:buNone/>
            </a:pP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Alineación de mejor ajuste</a:t>
            </a:r>
          </a:p>
          <a:p>
            <a:pPr marL="0" indent="0">
              <a:buNone/>
            </a:pP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Generación de reporte </a:t>
            </a:r>
            <a:endParaRPr lang="es-MX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F03EF8A-0269-45DF-8C49-613CE7748C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50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Autos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BE7771E0-41C8-B5A8-DFB3-16F0F6016883}"/>
              </a:ext>
            </a:extLst>
          </p:cNvPr>
          <p:cNvSpPr/>
          <p:nvPr/>
        </p:nvSpPr>
        <p:spPr>
          <a:xfrm>
            <a:off x="0" y="1109875"/>
            <a:ext cx="1309511" cy="534963"/>
          </a:xfrm>
          <a:prstGeom prst="homePlate">
            <a:avLst>
              <a:gd name="adj" fmla="val 1788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DB6591-C5ED-FAA5-9D6E-A435C81E0610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C5420C-2304-3919-E7EA-FC05D9680E77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3807822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Calidad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506CA10-1BB9-BD72-12EC-EABA53A6D3D1}"/>
              </a:ext>
            </a:extLst>
          </p:cNvPr>
          <p:cNvSpPr/>
          <p:nvPr/>
        </p:nvSpPr>
        <p:spPr>
          <a:xfrm>
            <a:off x="1433689" y="1119798"/>
            <a:ext cx="7710309" cy="515118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  <a:alpha val="31000"/>
                </a:schemeClr>
              </a:gs>
              <a:gs pos="5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399" dirty="0">
              <a:latin typeface="Berlin Sans FB" panose="020E0602020502020306" pitchFamily="34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A71FCE9E-0EC6-D43C-C254-C6125B9B023A}"/>
              </a:ext>
            </a:extLst>
          </p:cNvPr>
          <p:cNvSpPr txBox="1"/>
          <p:nvPr/>
        </p:nvSpPr>
        <p:spPr>
          <a:xfrm>
            <a:off x="1619170" y="1143161"/>
            <a:ext cx="8337631" cy="4615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399" dirty="0">
                <a:solidFill>
                  <a:schemeClr val="tx2"/>
                </a:solidFill>
                <a:latin typeface="Berlin Sans FB" panose="020E0602020502020306" pitchFamily="34" charset="0"/>
              </a:rPr>
              <a:t>Empaque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629CBD-7471-2A94-6BDF-D51A4A67F519}"/>
              </a:ext>
            </a:extLst>
          </p:cNvPr>
          <p:cNvSpPr txBox="1">
            <a:spLocks/>
          </p:cNvSpPr>
          <p:nvPr/>
        </p:nvSpPr>
        <p:spPr>
          <a:xfrm>
            <a:off x="1433689" y="2028347"/>
            <a:ext cx="4035158" cy="236820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Mejora en Técnicas de Empaque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Estandarizar Cantidad de Material Empleado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de Efectividad de Empaque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 Materiales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s-ES_tradnl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Consolidación de Envíos</a:t>
            </a:r>
          </a:p>
          <a:p>
            <a:pPr algn="l"/>
            <a:endParaRPr lang="es-ES_tradnl" sz="1600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arcador de posición de imagen 5" descr="Imagen que contiene interior, tabla, artículos, lavabo&#10;&#10;Descripción generada automáticamente">
            <a:extLst>
              <a:ext uri="{FF2B5EF4-FFF2-40B4-BE49-F238E27FC236}">
                <a16:creationId xmlns:a16="http://schemas.microsoft.com/office/drawing/2014/main" id="{FFEB162B-4BFA-7DF1-9B5D-1397973662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101" b="26948"/>
          <a:stretch/>
        </p:blipFill>
        <p:spPr>
          <a:xfrm>
            <a:off x="5942544" y="1877694"/>
            <a:ext cx="3201454" cy="251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68A494-38FC-348C-BC92-AAF7EEE3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3405" y="366646"/>
            <a:ext cx="1180785" cy="12881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E201160-C3FE-4B1A-232F-9DC31AB394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176" y="4566115"/>
            <a:ext cx="869632" cy="455244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B248482C-8A7A-69A3-8BBE-EA67B5F884A4}"/>
              </a:ext>
            </a:extLst>
          </p:cNvPr>
          <p:cNvSpPr txBox="1">
            <a:spLocks/>
          </p:cNvSpPr>
          <p:nvPr/>
        </p:nvSpPr>
        <p:spPr>
          <a:xfrm>
            <a:off x="1841567" y="4574385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89CB10E-C0F4-95C6-5873-5B986E4ED0E6}"/>
              </a:ext>
            </a:extLst>
          </p:cNvPr>
          <p:cNvSpPr txBox="1">
            <a:spLocks/>
          </p:cNvSpPr>
          <p:nvPr/>
        </p:nvSpPr>
        <p:spPr>
          <a:xfrm>
            <a:off x="1820304" y="4739192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41158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0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1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2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3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4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5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6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7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8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19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20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21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4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5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6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7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8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9.xml><?xml version="1.0" encoding="utf-8"?>
<a:themeOverride xmlns:a="http://schemas.openxmlformats.org/drawingml/2006/main">
  <a:clrScheme name="Tema de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5547</TotalTime>
  <Words>1391</Words>
  <Application>Microsoft Office PowerPoint</Application>
  <PresentationFormat>Presentación en pantalla (16:9)</PresentationFormat>
  <Paragraphs>289</Paragraphs>
  <Slides>22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22</vt:i4>
      </vt:variant>
    </vt:vector>
  </HeadingPairs>
  <TitlesOfParts>
    <vt:vector size="32" baseType="lpstr">
      <vt:lpstr>Arial</vt:lpstr>
      <vt:lpstr>Berlin Sans FB</vt:lpstr>
      <vt:lpstr>Calibri</vt:lpstr>
      <vt:lpstr>Century Gothic</vt:lpstr>
      <vt:lpstr>Helvetica</vt:lpstr>
      <vt:lpstr>Helvetica Bold Oblique</vt:lpstr>
      <vt:lpstr>Wingdings</vt:lpstr>
      <vt:lpstr>Tema de Office</vt:lpstr>
      <vt:lpstr>1_Tema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nidia nuñez</dc:creator>
  <cp:lastModifiedBy>Sergio Enrique Alvarez (siniestros metropolitana)</cp:lastModifiedBy>
  <cp:revision>52</cp:revision>
  <dcterms:modified xsi:type="dcterms:W3CDTF">2022-06-06T13:13:51Z</dcterms:modified>
</cp:coreProperties>
</file>